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770EF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30F2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770EF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770EF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8062" y="3320288"/>
            <a:ext cx="14431874" cy="436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rgbClr val="770EF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036" y="2423668"/>
            <a:ext cx="16045926" cy="2646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130F2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oleObject" Target="../embeddings/oleObject2.bin"/><Relationship Id="rId4" Type="http://schemas.openxmlformats.org/officeDocument/2006/relationships/tags" Target="../tags/tag2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10080"/>
              </a:lnSpc>
              <a:spcBef>
                <a:spcPts val="680"/>
              </a:spcBef>
            </a:pPr>
            <a:r>
              <a:rPr spc="5" dirty="0"/>
              <a:t>Harnessing </a:t>
            </a:r>
            <a:r>
              <a:rPr spc="385" dirty="0"/>
              <a:t>the </a:t>
            </a:r>
            <a:r>
              <a:rPr spc="50" dirty="0"/>
              <a:t>Power </a:t>
            </a:r>
            <a:r>
              <a:rPr spc="240" dirty="0"/>
              <a:t>of </a:t>
            </a:r>
            <a:r>
              <a:rPr spc="-2430" dirty="0"/>
              <a:t> </a:t>
            </a:r>
            <a:r>
              <a:rPr spc="30" dirty="0"/>
              <a:t>Playwright’s</a:t>
            </a:r>
            <a:r>
              <a:rPr spc="-145" dirty="0"/>
              <a:t> </a:t>
            </a:r>
            <a:r>
              <a:rPr spc="25" dirty="0"/>
              <a:t>Test</a:t>
            </a:r>
            <a:r>
              <a:rPr spc="-140" dirty="0"/>
              <a:t> </a:t>
            </a:r>
            <a:r>
              <a:rPr spc="-5" dirty="0"/>
              <a:t>Runner</a:t>
            </a:r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5929" y="4129532"/>
            <a:ext cx="7990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test.beforeAll(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'Set</a:t>
            </a:r>
            <a:r>
              <a:rPr sz="3600" spc="-5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up',</a:t>
            </a:r>
            <a:r>
              <a:rPr sz="3600" spc="-5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...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5336540"/>
            <a:ext cx="4694555" cy="178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'One'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...);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'Two'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...);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74954" y="2608239"/>
            <a:ext cx="3373754" cy="6207125"/>
            <a:chOff x="9974954" y="2608239"/>
            <a:chExt cx="3373754" cy="6207125"/>
          </a:xfrm>
        </p:grpSpPr>
        <p:sp>
          <p:nvSpPr>
            <p:cNvPr id="7" name="object 7"/>
            <p:cNvSpPr/>
            <p:nvPr/>
          </p:nvSpPr>
          <p:spPr>
            <a:xfrm>
              <a:off x="9994004" y="2627289"/>
              <a:ext cx="3335654" cy="6169025"/>
            </a:xfrm>
            <a:custGeom>
              <a:avLst/>
              <a:gdLst/>
              <a:ahLst/>
              <a:cxnLst/>
              <a:rect l="l" t="t" r="r" b="b"/>
              <a:pathLst>
                <a:path w="3335655" h="6169025">
                  <a:moveTo>
                    <a:pt x="0" y="143834"/>
                  </a:moveTo>
                  <a:lnTo>
                    <a:pt x="7332" y="98371"/>
                  </a:lnTo>
                  <a:lnTo>
                    <a:pt x="27751" y="58887"/>
                  </a:lnTo>
                  <a:lnTo>
                    <a:pt x="58887" y="27751"/>
                  </a:lnTo>
                  <a:lnTo>
                    <a:pt x="98371" y="7332"/>
                  </a:lnTo>
                  <a:lnTo>
                    <a:pt x="143834" y="0"/>
                  </a:lnTo>
                  <a:lnTo>
                    <a:pt x="3191793" y="0"/>
                  </a:lnTo>
                  <a:lnTo>
                    <a:pt x="3237256" y="7332"/>
                  </a:lnTo>
                  <a:lnTo>
                    <a:pt x="3276740" y="27751"/>
                  </a:lnTo>
                  <a:lnTo>
                    <a:pt x="3307876" y="58887"/>
                  </a:lnTo>
                  <a:lnTo>
                    <a:pt x="3328295" y="98371"/>
                  </a:lnTo>
                  <a:lnTo>
                    <a:pt x="3335628" y="143834"/>
                  </a:lnTo>
                  <a:lnTo>
                    <a:pt x="3335628" y="6025145"/>
                  </a:lnTo>
                  <a:lnTo>
                    <a:pt x="3328295" y="6070608"/>
                  </a:lnTo>
                  <a:lnTo>
                    <a:pt x="3307876" y="6110092"/>
                  </a:lnTo>
                  <a:lnTo>
                    <a:pt x="3276740" y="6141228"/>
                  </a:lnTo>
                  <a:lnTo>
                    <a:pt x="3237256" y="6161647"/>
                  </a:lnTo>
                  <a:lnTo>
                    <a:pt x="3191793" y="6168980"/>
                  </a:lnTo>
                  <a:lnTo>
                    <a:pt x="143834" y="6168980"/>
                  </a:lnTo>
                  <a:lnTo>
                    <a:pt x="98371" y="6161647"/>
                  </a:lnTo>
                  <a:lnTo>
                    <a:pt x="58887" y="6141228"/>
                  </a:lnTo>
                  <a:lnTo>
                    <a:pt x="27751" y="6110092"/>
                  </a:lnTo>
                  <a:lnTo>
                    <a:pt x="7332" y="6070608"/>
                  </a:lnTo>
                  <a:lnTo>
                    <a:pt x="0" y="6025145"/>
                  </a:lnTo>
                  <a:lnTo>
                    <a:pt x="0" y="143834"/>
                  </a:lnTo>
                  <a:close/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89328" y="4825284"/>
              <a:ext cx="2178685" cy="981075"/>
            </a:xfrm>
            <a:custGeom>
              <a:avLst/>
              <a:gdLst/>
              <a:ahLst/>
              <a:cxnLst/>
              <a:rect l="l" t="t" r="r" b="b"/>
              <a:pathLst>
                <a:path w="2178684" h="981075">
                  <a:moveTo>
                    <a:pt x="0" y="42298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8" y="0"/>
                  </a:lnTo>
                  <a:lnTo>
                    <a:pt x="2136378" y="0"/>
                  </a:lnTo>
                  <a:lnTo>
                    <a:pt x="2152842" y="3324"/>
                  </a:lnTo>
                  <a:lnTo>
                    <a:pt x="2166287" y="12389"/>
                  </a:lnTo>
                  <a:lnTo>
                    <a:pt x="2175352" y="25834"/>
                  </a:lnTo>
                  <a:lnTo>
                    <a:pt x="2178677" y="42298"/>
                  </a:lnTo>
                  <a:lnTo>
                    <a:pt x="2178677" y="938642"/>
                  </a:lnTo>
                  <a:lnTo>
                    <a:pt x="2175352" y="955106"/>
                  </a:lnTo>
                  <a:lnTo>
                    <a:pt x="2166287" y="968551"/>
                  </a:lnTo>
                  <a:lnTo>
                    <a:pt x="2152842" y="977616"/>
                  </a:lnTo>
                  <a:lnTo>
                    <a:pt x="2136378" y="980941"/>
                  </a:lnTo>
                  <a:lnTo>
                    <a:pt x="42298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2"/>
                  </a:lnTo>
                  <a:lnTo>
                    <a:pt x="0" y="42298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3975346" y="2608239"/>
            <a:ext cx="3373754" cy="6207125"/>
            <a:chOff x="13975346" y="2608239"/>
            <a:chExt cx="3373754" cy="6207125"/>
          </a:xfrm>
        </p:grpSpPr>
        <p:sp>
          <p:nvSpPr>
            <p:cNvPr id="10" name="object 10"/>
            <p:cNvSpPr/>
            <p:nvPr/>
          </p:nvSpPr>
          <p:spPr>
            <a:xfrm>
              <a:off x="13994396" y="2627289"/>
              <a:ext cx="3335654" cy="6169025"/>
            </a:xfrm>
            <a:custGeom>
              <a:avLst/>
              <a:gdLst/>
              <a:ahLst/>
              <a:cxnLst/>
              <a:rect l="l" t="t" r="r" b="b"/>
              <a:pathLst>
                <a:path w="3335655" h="6169025">
                  <a:moveTo>
                    <a:pt x="0" y="143834"/>
                  </a:moveTo>
                  <a:lnTo>
                    <a:pt x="7332" y="98371"/>
                  </a:lnTo>
                  <a:lnTo>
                    <a:pt x="27751" y="58887"/>
                  </a:lnTo>
                  <a:lnTo>
                    <a:pt x="58887" y="27751"/>
                  </a:lnTo>
                  <a:lnTo>
                    <a:pt x="98371" y="7332"/>
                  </a:lnTo>
                  <a:lnTo>
                    <a:pt x="143834" y="0"/>
                  </a:lnTo>
                  <a:lnTo>
                    <a:pt x="3191793" y="0"/>
                  </a:lnTo>
                  <a:lnTo>
                    <a:pt x="3237256" y="7332"/>
                  </a:lnTo>
                  <a:lnTo>
                    <a:pt x="3276740" y="27751"/>
                  </a:lnTo>
                  <a:lnTo>
                    <a:pt x="3307876" y="58887"/>
                  </a:lnTo>
                  <a:lnTo>
                    <a:pt x="3328295" y="98371"/>
                  </a:lnTo>
                  <a:lnTo>
                    <a:pt x="3335628" y="143834"/>
                  </a:lnTo>
                  <a:lnTo>
                    <a:pt x="3335628" y="6025145"/>
                  </a:lnTo>
                  <a:lnTo>
                    <a:pt x="3328295" y="6070608"/>
                  </a:lnTo>
                  <a:lnTo>
                    <a:pt x="3307876" y="6110092"/>
                  </a:lnTo>
                  <a:lnTo>
                    <a:pt x="3276740" y="6141228"/>
                  </a:lnTo>
                  <a:lnTo>
                    <a:pt x="3237256" y="6161647"/>
                  </a:lnTo>
                  <a:lnTo>
                    <a:pt x="3191793" y="6168980"/>
                  </a:lnTo>
                  <a:lnTo>
                    <a:pt x="143834" y="6168980"/>
                  </a:lnTo>
                  <a:lnTo>
                    <a:pt x="98371" y="6161647"/>
                  </a:lnTo>
                  <a:lnTo>
                    <a:pt x="58887" y="6141228"/>
                  </a:lnTo>
                  <a:lnTo>
                    <a:pt x="27751" y="6110092"/>
                  </a:lnTo>
                  <a:lnTo>
                    <a:pt x="7332" y="6070608"/>
                  </a:lnTo>
                  <a:lnTo>
                    <a:pt x="0" y="6025145"/>
                  </a:lnTo>
                  <a:lnTo>
                    <a:pt x="0" y="143834"/>
                  </a:lnTo>
                  <a:close/>
                </a:path>
              </a:pathLst>
            </a:custGeom>
            <a:ln w="381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30209" y="4823137"/>
              <a:ext cx="2178685" cy="981075"/>
            </a:xfrm>
            <a:custGeom>
              <a:avLst/>
              <a:gdLst/>
              <a:ahLst/>
              <a:cxnLst/>
              <a:rect l="l" t="t" r="r" b="b"/>
              <a:pathLst>
                <a:path w="2178684" h="981075">
                  <a:moveTo>
                    <a:pt x="0" y="42298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8" y="0"/>
                  </a:lnTo>
                  <a:lnTo>
                    <a:pt x="2136378" y="0"/>
                  </a:lnTo>
                  <a:lnTo>
                    <a:pt x="2152842" y="3324"/>
                  </a:lnTo>
                  <a:lnTo>
                    <a:pt x="2166287" y="12389"/>
                  </a:lnTo>
                  <a:lnTo>
                    <a:pt x="2175352" y="25834"/>
                  </a:lnTo>
                  <a:lnTo>
                    <a:pt x="2178677" y="42298"/>
                  </a:lnTo>
                  <a:lnTo>
                    <a:pt x="2178677" y="938642"/>
                  </a:lnTo>
                  <a:lnTo>
                    <a:pt x="2175352" y="955106"/>
                  </a:lnTo>
                  <a:lnTo>
                    <a:pt x="2166287" y="968551"/>
                  </a:lnTo>
                  <a:lnTo>
                    <a:pt x="2152842" y="977616"/>
                  </a:lnTo>
                  <a:lnTo>
                    <a:pt x="2136378" y="980941"/>
                  </a:lnTo>
                  <a:lnTo>
                    <a:pt x="42298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2"/>
                  </a:lnTo>
                  <a:lnTo>
                    <a:pt x="0" y="42298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1328623" y="5085079"/>
            <a:ext cx="7004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2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700" b="1" spc="-1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700" b="1" spc="8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e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75470" y="5082032"/>
            <a:ext cx="6883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6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700" b="1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2700" b="1" spc="-3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o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89328" y="3079381"/>
            <a:ext cx="2178685" cy="981075"/>
          </a:xfrm>
          <a:custGeom>
            <a:avLst/>
            <a:gdLst/>
            <a:ahLst/>
            <a:cxnLst/>
            <a:rect l="l" t="t" r="r" b="b"/>
            <a:pathLst>
              <a:path w="2178684" h="981075">
                <a:moveTo>
                  <a:pt x="0" y="42298"/>
                </a:moveTo>
                <a:lnTo>
                  <a:pt x="3324" y="25834"/>
                </a:lnTo>
                <a:lnTo>
                  <a:pt x="12389" y="12389"/>
                </a:lnTo>
                <a:lnTo>
                  <a:pt x="25834" y="3324"/>
                </a:lnTo>
                <a:lnTo>
                  <a:pt x="42298" y="0"/>
                </a:lnTo>
                <a:lnTo>
                  <a:pt x="2136378" y="0"/>
                </a:lnTo>
                <a:lnTo>
                  <a:pt x="2152842" y="3324"/>
                </a:lnTo>
                <a:lnTo>
                  <a:pt x="2166287" y="12389"/>
                </a:lnTo>
                <a:lnTo>
                  <a:pt x="2175352" y="25834"/>
                </a:lnTo>
                <a:lnTo>
                  <a:pt x="2178677" y="42298"/>
                </a:lnTo>
                <a:lnTo>
                  <a:pt x="2178677" y="938642"/>
                </a:lnTo>
                <a:lnTo>
                  <a:pt x="2175352" y="955106"/>
                </a:lnTo>
                <a:lnTo>
                  <a:pt x="2166287" y="968551"/>
                </a:lnTo>
                <a:lnTo>
                  <a:pt x="2152842" y="977616"/>
                </a:lnTo>
                <a:lnTo>
                  <a:pt x="2136378" y="980941"/>
                </a:lnTo>
                <a:lnTo>
                  <a:pt x="42298" y="980941"/>
                </a:lnTo>
                <a:lnTo>
                  <a:pt x="25834" y="977616"/>
                </a:lnTo>
                <a:lnTo>
                  <a:pt x="12389" y="968551"/>
                </a:lnTo>
                <a:lnTo>
                  <a:pt x="3324" y="955106"/>
                </a:lnTo>
                <a:lnTo>
                  <a:pt x="0" y="938642"/>
                </a:lnTo>
                <a:lnTo>
                  <a:pt x="0" y="42298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138916" y="3338576"/>
            <a:ext cx="10801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2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Set</a:t>
            </a:r>
            <a:r>
              <a:rPr sz="2700" b="1" spc="-130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up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30209" y="3061394"/>
            <a:ext cx="2178685" cy="981075"/>
          </a:xfrm>
          <a:custGeom>
            <a:avLst/>
            <a:gdLst/>
            <a:ahLst/>
            <a:cxnLst/>
            <a:rect l="l" t="t" r="r" b="b"/>
            <a:pathLst>
              <a:path w="2178684" h="981075">
                <a:moveTo>
                  <a:pt x="0" y="42298"/>
                </a:moveTo>
                <a:lnTo>
                  <a:pt x="3324" y="25834"/>
                </a:lnTo>
                <a:lnTo>
                  <a:pt x="12389" y="12389"/>
                </a:lnTo>
                <a:lnTo>
                  <a:pt x="25834" y="3324"/>
                </a:lnTo>
                <a:lnTo>
                  <a:pt x="42298" y="0"/>
                </a:lnTo>
                <a:lnTo>
                  <a:pt x="2136378" y="0"/>
                </a:lnTo>
                <a:lnTo>
                  <a:pt x="2152842" y="3324"/>
                </a:lnTo>
                <a:lnTo>
                  <a:pt x="2166287" y="12389"/>
                </a:lnTo>
                <a:lnTo>
                  <a:pt x="2175352" y="25834"/>
                </a:lnTo>
                <a:lnTo>
                  <a:pt x="2178677" y="42298"/>
                </a:lnTo>
                <a:lnTo>
                  <a:pt x="2178677" y="938642"/>
                </a:lnTo>
                <a:lnTo>
                  <a:pt x="2175352" y="955106"/>
                </a:lnTo>
                <a:lnTo>
                  <a:pt x="2166287" y="968551"/>
                </a:lnTo>
                <a:lnTo>
                  <a:pt x="2152842" y="977616"/>
                </a:lnTo>
                <a:lnTo>
                  <a:pt x="2136378" y="980941"/>
                </a:lnTo>
                <a:lnTo>
                  <a:pt x="42298" y="980941"/>
                </a:lnTo>
                <a:lnTo>
                  <a:pt x="25834" y="977616"/>
                </a:lnTo>
                <a:lnTo>
                  <a:pt x="12389" y="968551"/>
                </a:lnTo>
                <a:lnTo>
                  <a:pt x="3324" y="955106"/>
                </a:lnTo>
                <a:lnTo>
                  <a:pt x="0" y="938642"/>
                </a:lnTo>
                <a:lnTo>
                  <a:pt x="0" y="42298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6421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Set</a:t>
            </a:r>
            <a:r>
              <a:rPr spc="-130" dirty="0"/>
              <a:t> </a:t>
            </a:r>
            <a:r>
              <a:rPr spc="5" dirty="0"/>
              <a:t>up</a:t>
            </a:r>
            <a:endParaRPr spc="5" dirty="0"/>
          </a:p>
        </p:txBody>
      </p:sp>
      <p:sp>
        <p:nvSpPr>
          <p:cNvPr id="18" name="object 18"/>
          <p:cNvSpPr/>
          <p:nvPr/>
        </p:nvSpPr>
        <p:spPr>
          <a:xfrm>
            <a:off x="11621518" y="4060323"/>
            <a:ext cx="114300" cy="765175"/>
          </a:xfrm>
          <a:custGeom>
            <a:avLst/>
            <a:gdLst/>
            <a:ahLst/>
            <a:cxnLst/>
            <a:rect l="l" t="t" r="r" b="b"/>
            <a:pathLst>
              <a:path w="114300" h="765175">
                <a:moveTo>
                  <a:pt x="76198" y="0"/>
                </a:moveTo>
                <a:lnTo>
                  <a:pt x="38098" y="0"/>
                </a:lnTo>
                <a:lnTo>
                  <a:pt x="38098" y="114300"/>
                </a:lnTo>
                <a:lnTo>
                  <a:pt x="76198" y="114300"/>
                </a:lnTo>
                <a:lnTo>
                  <a:pt x="76198" y="0"/>
                </a:lnTo>
                <a:close/>
              </a:path>
              <a:path w="114300" h="765175">
                <a:moveTo>
                  <a:pt x="76200" y="152400"/>
                </a:moveTo>
                <a:lnTo>
                  <a:pt x="38100" y="1524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152400"/>
                </a:lnTo>
                <a:close/>
              </a:path>
              <a:path w="114300" h="765175">
                <a:moveTo>
                  <a:pt x="76200" y="304800"/>
                </a:moveTo>
                <a:lnTo>
                  <a:pt x="38100" y="304800"/>
                </a:lnTo>
                <a:lnTo>
                  <a:pt x="38100" y="419100"/>
                </a:lnTo>
                <a:lnTo>
                  <a:pt x="76200" y="419100"/>
                </a:lnTo>
                <a:lnTo>
                  <a:pt x="76200" y="304800"/>
                </a:lnTo>
                <a:close/>
              </a:path>
              <a:path w="114300" h="765175">
                <a:moveTo>
                  <a:pt x="76200" y="457200"/>
                </a:moveTo>
                <a:lnTo>
                  <a:pt x="38100" y="457200"/>
                </a:lnTo>
                <a:lnTo>
                  <a:pt x="38100" y="571500"/>
                </a:lnTo>
                <a:lnTo>
                  <a:pt x="76200" y="571500"/>
                </a:lnTo>
                <a:lnTo>
                  <a:pt x="76200" y="457200"/>
                </a:lnTo>
                <a:close/>
              </a:path>
              <a:path w="114300" h="765175">
                <a:moveTo>
                  <a:pt x="38100" y="650661"/>
                </a:moveTo>
                <a:lnTo>
                  <a:pt x="0" y="650661"/>
                </a:lnTo>
                <a:lnTo>
                  <a:pt x="57150" y="764961"/>
                </a:lnTo>
                <a:lnTo>
                  <a:pt x="104775" y="669711"/>
                </a:lnTo>
                <a:lnTo>
                  <a:pt x="38100" y="669711"/>
                </a:lnTo>
                <a:lnTo>
                  <a:pt x="38100" y="650661"/>
                </a:lnTo>
                <a:close/>
              </a:path>
              <a:path w="114300" h="765175">
                <a:moveTo>
                  <a:pt x="76200" y="609600"/>
                </a:moveTo>
                <a:lnTo>
                  <a:pt x="38100" y="609600"/>
                </a:lnTo>
                <a:lnTo>
                  <a:pt x="38100" y="669711"/>
                </a:lnTo>
                <a:lnTo>
                  <a:pt x="76200" y="669711"/>
                </a:lnTo>
                <a:lnTo>
                  <a:pt x="76200" y="609600"/>
                </a:lnTo>
                <a:close/>
              </a:path>
              <a:path w="114300" h="765175">
                <a:moveTo>
                  <a:pt x="114300" y="650661"/>
                </a:moveTo>
                <a:lnTo>
                  <a:pt x="76200" y="650661"/>
                </a:lnTo>
                <a:lnTo>
                  <a:pt x="76200" y="669711"/>
                </a:lnTo>
                <a:lnTo>
                  <a:pt x="104775" y="669711"/>
                </a:lnTo>
                <a:lnTo>
                  <a:pt x="114300" y="650661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62402" y="4042336"/>
            <a:ext cx="114300" cy="765175"/>
          </a:xfrm>
          <a:custGeom>
            <a:avLst/>
            <a:gdLst/>
            <a:ahLst/>
            <a:cxnLst/>
            <a:rect l="l" t="t" r="r" b="b"/>
            <a:pathLst>
              <a:path w="114300" h="765175">
                <a:moveTo>
                  <a:pt x="76200" y="0"/>
                </a:moveTo>
                <a:lnTo>
                  <a:pt x="38100" y="0"/>
                </a:lnTo>
                <a:lnTo>
                  <a:pt x="38100" y="114300"/>
                </a:lnTo>
                <a:lnTo>
                  <a:pt x="76200" y="114300"/>
                </a:lnTo>
                <a:lnTo>
                  <a:pt x="76200" y="0"/>
                </a:lnTo>
                <a:close/>
              </a:path>
              <a:path w="114300" h="765175">
                <a:moveTo>
                  <a:pt x="76200" y="152400"/>
                </a:moveTo>
                <a:lnTo>
                  <a:pt x="38100" y="1524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152400"/>
                </a:lnTo>
                <a:close/>
              </a:path>
              <a:path w="114300" h="765175">
                <a:moveTo>
                  <a:pt x="76200" y="304800"/>
                </a:moveTo>
                <a:lnTo>
                  <a:pt x="38100" y="304800"/>
                </a:lnTo>
                <a:lnTo>
                  <a:pt x="38100" y="419100"/>
                </a:lnTo>
                <a:lnTo>
                  <a:pt x="76200" y="419100"/>
                </a:lnTo>
                <a:lnTo>
                  <a:pt x="76200" y="304800"/>
                </a:lnTo>
                <a:close/>
              </a:path>
              <a:path w="114300" h="765175">
                <a:moveTo>
                  <a:pt x="76200" y="457200"/>
                </a:moveTo>
                <a:lnTo>
                  <a:pt x="38100" y="457200"/>
                </a:lnTo>
                <a:lnTo>
                  <a:pt x="38100" y="571500"/>
                </a:lnTo>
                <a:lnTo>
                  <a:pt x="76200" y="571500"/>
                </a:lnTo>
                <a:lnTo>
                  <a:pt x="76200" y="457200"/>
                </a:lnTo>
                <a:close/>
              </a:path>
              <a:path w="114300" h="765175">
                <a:moveTo>
                  <a:pt x="38100" y="650661"/>
                </a:moveTo>
                <a:lnTo>
                  <a:pt x="0" y="650661"/>
                </a:lnTo>
                <a:lnTo>
                  <a:pt x="57150" y="764961"/>
                </a:lnTo>
                <a:lnTo>
                  <a:pt x="104775" y="669711"/>
                </a:lnTo>
                <a:lnTo>
                  <a:pt x="38100" y="669711"/>
                </a:lnTo>
                <a:lnTo>
                  <a:pt x="38100" y="650661"/>
                </a:lnTo>
                <a:close/>
              </a:path>
              <a:path w="114300" h="765175">
                <a:moveTo>
                  <a:pt x="76200" y="609600"/>
                </a:moveTo>
                <a:lnTo>
                  <a:pt x="38100" y="609600"/>
                </a:lnTo>
                <a:lnTo>
                  <a:pt x="38100" y="669711"/>
                </a:lnTo>
                <a:lnTo>
                  <a:pt x="76200" y="669711"/>
                </a:lnTo>
                <a:lnTo>
                  <a:pt x="76200" y="609600"/>
                </a:lnTo>
                <a:close/>
              </a:path>
              <a:path w="114300" h="765175">
                <a:moveTo>
                  <a:pt x="114300" y="650661"/>
                </a:moveTo>
                <a:lnTo>
                  <a:pt x="76200" y="650661"/>
                </a:lnTo>
                <a:lnTo>
                  <a:pt x="76200" y="669711"/>
                </a:lnTo>
                <a:lnTo>
                  <a:pt x="104775" y="669711"/>
                </a:lnTo>
                <a:lnTo>
                  <a:pt x="114300" y="650661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84625" y="2092570"/>
            <a:ext cx="5183063" cy="51830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98266" y="2506540"/>
            <a:ext cx="3345179" cy="2625090"/>
            <a:chOff x="4298266" y="2506540"/>
            <a:chExt cx="3345179" cy="2625090"/>
          </a:xfrm>
        </p:grpSpPr>
        <p:sp>
          <p:nvSpPr>
            <p:cNvPr id="4" name="object 4"/>
            <p:cNvSpPr/>
            <p:nvPr/>
          </p:nvSpPr>
          <p:spPr>
            <a:xfrm>
              <a:off x="4317316" y="4131563"/>
              <a:ext cx="3307079" cy="981075"/>
            </a:xfrm>
            <a:custGeom>
              <a:avLst/>
              <a:gdLst/>
              <a:ahLst/>
              <a:cxnLst/>
              <a:rect l="l" t="t" r="r" b="b"/>
              <a:pathLst>
                <a:path w="3307079" h="981075">
                  <a:moveTo>
                    <a:pt x="0" y="42299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9" y="0"/>
                  </a:lnTo>
                  <a:lnTo>
                    <a:pt x="3264676" y="0"/>
                  </a:lnTo>
                  <a:lnTo>
                    <a:pt x="3281140" y="3324"/>
                  </a:lnTo>
                  <a:lnTo>
                    <a:pt x="3294585" y="12389"/>
                  </a:lnTo>
                  <a:lnTo>
                    <a:pt x="3303650" y="25834"/>
                  </a:lnTo>
                  <a:lnTo>
                    <a:pt x="3306975" y="42299"/>
                  </a:lnTo>
                  <a:lnTo>
                    <a:pt x="3306975" y="938641"/>
                  </a:lnTo>
                  <a:lnTo>
                    <a:pt x="3303650" y="955106"/>
                  </a:lnTo>
                  <a:lnTo>
                    <a:pt x="3294585" y="968551"/>
                  </a:lnTo>
                  <a:lnTo>
                    <a:pt x="3281140" y="977616"/>
                  </a:lnTo>
                  <a:lnTo>
                    <a:pt x="3264676" y="980941"/>
                  </a:lnTo>
                  <a:lnTo>
                    <a:pt x="42299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1"/>
                  </a:lnTo>
                  <a:lnTo>
                    <a:pt x="0" y="42299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17317" y="2525590"/>
              <a:ext cx="3307079" cy="981075"/>
            </a:xfrm>
            <a:custGeom>
              <a:avLst/>
              <a:gdLst/>
              <a:ahLst/>
              <a:cxnLst/>
              <a:rect l="l" t="t" r="r" b="b"/>
              <a:pathLst>
                <a:path w="3307079" h="981075">
                  <a:moveTo>
                    <a:pt x="0" y="42299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9" y="0"/>
                  </a:lnTo>
                  <a:lnTo>
                    <a:pt x="3264676" y="0"/>
                  </a:lnTo>
                  <a:lnTo>
                    <a:pt x="3281140" y="3324"/>
                  </a:lnTo>
                  <a:lnTo>
                    <a:pt x="3294585" y="12389"/>
                  </a:lnTo>
                  <a:lnTo>
                    <a:pt x="3303650" y="25834"/>
                  </a:lnTo>
                  <a:lnTo>
                    <a:pt x="3306975" y="42299"/>
                  </a:lnTo>
                  <a:lnTo>
                    <a:pt x="3306975" y="938641"/>
                  </a:lnTo>
                  <a:lnTo>
                    <a:pt x="3303650" y="955106"/>
                  </a:lnTo>
                  <a:lnTo>
                    <a:pt x="3294585" y="968551"/>
                  </a:lnTo>
                  <a:lnTo>
                    <a:pt x="3281140" y="977616"/>
                  </a:lnTo>
                  <a:lnTo>
                    <a:pt x="3264676" y="980941"/>
                  </a:lnTo>
                  <a:lnTo>
                    <a:pt x="42299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1"/>
                  </a:lnTo>
                  <a:lnTo>
                    <a:pt x="0" y="42299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8667" y="2644140"/>
            <a:ext cx="1185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0" dirty="0"/>
              <a:t>jo</a:t>
            </a:r>
            <a:r>
              <a:rPr sz="4400" spc="-65" dirty="0"/>
              <a:t>h</a:t>
            </a:r>
            <a:r>
              <a:rPr sz="4400" spc="-25" dirty="0"/>
              <a:t>n</a:t>
            </a:r>
            <a:endParaRPr sz="4400"/>
          </a:p>
        </p:txBody>
      </p:sp>
      <p:sp>
        <p:nvSpPr>
          <p:cNvPr id="7" name="object 7"/>
          <p:cNvSpPr/>
          <p:nvPr/>
        </p:nvSpPr>
        <p:spPr>
          <a:xfrm>
            <a:off x="4317317" y="5737537"/>
            <a:ext cx="3307079" cy="981075"/>
          </a:xfrm>
          <a:custGeom>
            <a:avLst/>
            <a:gdLst/>
            <a:ahLst/>
            <a:cxnLst/>
            <a:rect l="l" t="t" r="r" b="b"/>
            <a:pathLst>
              <a:path w="3307079" h="981075">
                <a:moveTo>
                  <a:pt x="0" y="42299"/>
                </a:moveTo>
                <a:lnTo>
                  <a:pt x="3324" y="25834"/>
                </a:lnTo>
                <a:lnTo>
                  <a:pt x="12389" y="12389"/>
                </a:lnTo>
                <a:lnTo>
                  <a:pt x="25834" y="3324"/>
                </a:lnTo>
                <a:lnTo>
                  <a:pt x="42299" y="0"/>
                </a:lnTo>
                <a:lnTo>
                  <a:pt x="3264676" y="0"/>
                </a:lnTo>
                <a:lnTo>
                  <a:pt x="3281140" y="3324"/>
                </a:lnTo>
                <a:lnTo>
                  <a:pt x="3294585" y="12389"/>
                </a:lnTo>
                <a:lnTo>
                  <a:pt x="3303650" y="25834"/>
                </a:lnTo>
                <a:lnTo>
                  <a:pt x="3306975" y="42299"/>
                </a:lnTo>
                <a:lnTo>
                  <a:pt x="3306975" y="938641"/>
                </a:lnTo>
                <a:lnTo>
                  <a:pt x="3303650" y="955106"/>
                </a:lnTo>
                <a:lnTo>
                  <a:pt x="3294585" y="968551"/>
                </a:lnTo>
                <a:lnTo>
                  <a:pt x="3281140" y="977616"/>
                </a:lnTo>
                <a:lnTo>
                  <a:pt x="3264676" y="980941"/>
                </a:lnTo>
                <a:lnTo>
                  <a:pt x="42299" y="980941"/>
                </a:lnTo>
                <a:lnTo>
                  <a:pt x="25834" y="977616"/>
                </a:lnTo>
                <a:lnTo>
                  <a:pt x="12389" y="968551"/>
                </a:lnTo>
                <a:lnTo>
                  <a:pt x="3324" y="955106"/>
                </a:lnTo>
                <a:lnTo>
                  <a:pt x="0" y="938641"/>
                </a:lnTo>
                <a:lnTo>
                  <a:pt x="0" y="42299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37292" y="4247388"/>
            <a:ext cx="2866390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4400" b="1" spc="-12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john@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4400" b="1" spc="-114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@mail.com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09268" y="3004336"/>
            <a:ext cx="1109980" cy="3237230"/>
          </a:xfrm>
          <a:custGeom>
            <a:avLst/>
            <a:gdLst/>
            <a:ahLst/>
            <a:cxnLst/>
            <a:rect l="l" t="t" r="r" b="b"/>
            <a:pathLst>
              <a:path w="1109979" h="3237229">
                <a:moveTo>
                  <a:pt x="100393" y="90081"/>
                </a:moveTo>
                <a:lnTo>
                  <a:pt x="30035" y="0"/>
                </a:lnTo>
                <a:lnTo>
                  <a:pt x="0" y="23456"/>
                </a:lnTo>
                <a:lnTo>
                  <a:pt x="70370" y="113538"/>
                </a:lnTo>
                <a:lnTo>
                  <a:pt x="100393" y="90081"/>
                </a:lnTo>
                <a:close/>
              </a:path>
              <a:path w="1109979" h="3237229">
                <a:moveTo>
                  <a:pt x="108673" y="3155442"/>
                </a:moveTo>
                <a:lnTo>
                  <a:pt x="81483" y="3128759"/>
                </a:lnTo>
                <a:lnTo>
                  <a:pt x="1422" y="3210331"/>
                </a:lnTo>
                <a:lnTo>
                  <a:pt x="28613" y="3237014"/>
                </a:lnTo>
                <a:lnTo>
                  <a:pt x="108673" y="3155442"/>
                </a:lnTo>
                <a:close/>
              </a:path>
              <a:path w="1109979" h="3237229">
                <a:moveTo>
                  <a:pt x="130213" y="1605153"/>
                </a:moveTo>
                <a:lnTo>
                  <a:pt x="16090" y="1598688"/>
                </a:lnTo>
                <a:lnTo>
                  <a:pt x="13944" y="1636725"/>
                </a:lnTo>
                <a:lnTo>
                  <a:pt x="128054" y="1643189"/>
                </a:lnTo>
                <a:lnTo>
                  <a:pt x="130213" y="1605153"/>
                </a:lnTo>
                <a:close/>
              </a:path>
              <a:path w="1109979" h="3237229">
                <a:moveTo>
                  <a:pt x="194208" y="210172"/>
                </a:moveTo>
                <a:lnTo>
                  <a:pt x="123850" y="120103"/>
                </a:lnTo>
                <a:lnTo>
                  <a:pt x="93827" y="143560"/>
                </a:lnTo>
                <a:lnTo>
                  <a:pt x="164185" y="233629"/>
                </a:lnTo>
                <a:lnTo>
                  <a:pt x="194208" y="210172"/>
                </a:lnTo>
                <a:close/>
              </a:path>
              <a:path w="1109979" h="3237229">
                <a:moveTo>
                  <a:pt x="215417" y="3046666"/>
                </a:moveTo>
                <a:lnTo>
                  <a:pt x="188226" y="3019983"/>
                </a:lnTo>
                <a:lnTo>
                  <a:pt x="108165" y="3101556"/>
                </a:lnTo>
                <a:lnTo>
                  <a:pt x="135356" y="3128251"/>
                </a:lnTo>
                <a:lnTo>
                  <a:pt x="215417" y="3046666"/>
                </a:lnTo>
                <a:close/>
              </a:path>
              <a:path w="1109979" h="3237229">
                <a:moveTo>
                  <a:pt x="282371" y="1613776"/>
                </a:moveTo>
                <a:lnTo>
                  <a:pt x="168249" y="1607312"/>
                </a:lnTo>
                <a:lnTo>
                  <a:pt x="166090" y="1645348"/>
                </a:lnTo>
                <a:lnTo>
                  <a:pt x="280212" y="1651825"/>
                </a:lnTo>
                <a:lnTo>
                  <a:pt x="282371" y="1613776"/>
                </a:lnTo>
                <a:close/>
              </a:path>
              <a:path w="1109979" h="3237229">
                <a:moveTo>
                  <a:pt x="288023" y="330276"/>
                </a:moveTo>
                <a:lnTo>
                  <a:pt x="217665" y="240207"/>
                </a:lnTo>
                <a:lnTo>
                  <a:pt x="187642" y="263652"/>
                </a:lnTo>
                <a:lnTo>
                  <a:pt x="258000" y="353733"/>
                </a:lnTo>
                <a:lnTo>
                  <a:pt x="288023" y="330276"/>
                </a:lnTo>
                <a:close/>
              </a:path>
              <a:path w="1109979" h="3237229">
                <a:moveTo>
                  <a:pt x="322160" y="2937891"/>
                </a:moveTo>
                <a:lnTo>
                  <a:pt x="294970" y="2911208"/>
                </a:lnTo>
                <a:lnTo>
                  <a:pt x="214909" y="2992793"/>
                </a:lnTo>
                <a:lnTo>
                  <a:pt x="242100" y="3019475"/>
                </a:lnTo>
                <a:lnTo>
                  <a:pt x="322160" y="2937891"/>
                </a:lnTo>
                <a:close/>
              </a:path>
              <a:path w="1109979" h="3237229">
                <a:moveTo>
                  <a:pt x="381850" y="450380"/>
                </a:moveTo>
                <a:lnTo>
                  <a:pt x="311480" y="360299"/>
                </a:lnTo>
                <a:lnTo>
                  <a:pt x="281457" y="383755"/>
                </a:lnTo>
                <a:lnTo>
                  <a:pt x="351815" y="473837"/>
                </a:lnTo>
                <a:lnTo>
                  <a:pt x="381850" y="450380"/>
                </a:lnTo>
                <a:close/>
              </a:path>
              <a:path w="1109979" h="3237229">
                <a:moveTo>
                  <a:pt x="428904" y="2829128"/>
                </a:moveTo>
                <a:lnTo>
                  <a:pt x="401713" y="2802432"/>
                </a:lnTo>
                <a:lnTo>
                  <a:pt x="321652" y="2884017"/>
                </a:lnTo>
                <a:lnTo>
                  <a:pt x="348843" y="2910700"/>
                </a:lnTo>
                <a:lnTo>
                  <a:pt x="428904" y="2829128"/>
                </a:lnTo>
                <a:close/>
              </a:path>
              <a:path w="1109979" h="3237229">
                <a:moveTo>
                  <a:pt x="434530" y="1622412"/>
                </a:moveTo>
                <a:lnTo>
                  <a:pt x="320408" y="1615935"/>
                </a:lnTo>
                <a:lnTo>
                  <a:pt x="318249" y="1653971"/>
                </a:lnTo>
                <a:lnTo>
                  <a:pt x="432371" y="1660448"/>
                </a:lnTo>
                <a:lnTo>
                  <a:pt x="434530" y="1622412"/>
                </a:lnTo>
                <a:close/>
              </a:path>
              <a:path w="1109979" h="3237229">
                <a:moveTo>
                  <a:pt x="475665" y="570484"/>
                </a:moveTo>
                <a:lnTo>
                  <a:pt x="405295" y="480402"/>
                </a:lnTo>
                <a:lnTo>
                  <a:pt x="375272" y="503859"/>
                </a:lnTo>
                <a:lnTo>
                  <a:pt x="445643" y="593928"/>
                </a:lnTo>
                <a:lnTo>
                  <a:pt x="475665" y="570484"/>
                </a:lnTo>
                <a:close/>
              </a:path>
              <a:path w="1109979" h="3237229">
                <a:moveTo>
                  <a:pt x="535647" y="2720352"/>
                </a:moveTo>
                <a:lnTo>
                  <a:pt x="508457" y="2693670"/>
                </a:lnTo>
                <a:lnTo>
                  <a:pt x="428396" y="2775242"/>
                </a:lnTo>
                <a:lnTo>
                  <a:pt x="455587" y="2801924"/>
                </a:lnTo>
                <a:lnTo>
                  <a:pt x="535647" y="2720352"/>
                </a:lnTo>
                <a:close/>
              </a:path>
              <a:path w="1109979" h="3237229">
                <a:moveTo>
                  <a:pt x="569480" y="690575"/>
                </a:moveTo>
                <a:lnTo>
                  <a:pt x="499110" y="600506"/>
                </a:lnTo>
                <a:lnTo>
                  <a:pt x="469087" y="623963"/>
                </a:lnTo>
                <a:lnTo>
                  <a:pt x="539457" y="714032"/>
                </a:lnTo>
                <a:lnTo>
                  <a:pt x="569480" y="690575"/>
                </a:lnTo>
                <a:close/>
              </a:path>
              <a:path w="1109979" h="3237229">
                <a:moveTo>
                  <a:pt x="586676" y="1631035"/>
                </a:moveTo>
                <a:lnTo>
                  <a:pt x="472567" y="1624558"/>
                </a:lnTo>
                <a:lnTo>
                  <a:pt x="470408" y="1662607"/>
                </a:lnTo>
                <a:lnTo>
                  <a:pt x="584517" y="1669072"/>
                </a:lnTo>
                <a:lnTo>
                  <a:pt x="586676" y="1631035"/>
                </a:lnTo>
                <a:close/>
              </a:path>
              <a:path w="1109979" h="3237229">
                <a:moveTo>
                  <a:pt x="642391" y="2611577"/>
                </a:moveTo>
                <a:lnTo>
                  <a:pt x="615200" y="2584894"/>
                </a:lnTo>
                <a:lnTo>
                  <a:pt x="535139" y="2666466"/>
                </a:lnTo>
                <a:lnTo>
                  <a:pt x="562330" y="2693162"/>
                </a:lnTo>
                <a:lnTo>
                  <a:pt x="642391" y="2611577"/>
                </a:lnTo>
                <a:close/>
              </a:path>
              <a:path w="1109979" h="3237229">
                <a:moveTo>
                  <a:pt x="663295" y="810679"/>
                </a:moveTo>
                <a:lnTo>
                  <a:pt x="592937" y="720610"/>
                </a:lnTo>
                <a:lnTo>
                  <a:pt x="562902" y="744054"/>
                </a:lnTo>
                <a:lnTo>
                  <a:pt x="633272" y="834136"/>
                </a:lnTo>
                <a:lnTo>
                  <a:pt x="663295" y="810679"/>
                </a:lnTo>
                <a:close/>
              </a:path>
              <a:path w="1109979" h="3237229">
                <a:moveTo>
                  <a:pt x="738835" y="1639658"/>
                </a:moveTo>
                <a:lnTo>
                  <a:pt x="624713" y="1633194"/>
                </a:lnTo>
                <a:lnTo>
                  <a:pt x="622566" y="1671231"/>
                </a:lnTo>
                <a:lnTo>
                  <a:pt x="736676" y="1677695"/>
                </a:lnTo>
                <a:lnTo>
                  <a:pt x="738835" y="1639658"/>
                </a:lnTo>
                <a:close/>
              </a:path>
              <a:path w="1109979" h="3237229">
                <a:moveTo>
                  <a:pt x="749134" y="2502801"/>
                </a:moveTo>
                <a:lnTo>
                  <a:pt x="721944" y="2476119"/>
                </a:lnTo>
                <a:lnTo>
                  <a:pt x="641883" y="2557703"/>
                </a:lnTo>
                <a:lnTo>
                  <a:pt x="669074" y="2584386"/>
                </a:lnTo>
                <a:lnTo>
                  <a:pt x="749134" y="2502801"/>
                </a:lnTo>
                <a:close/>
              </a:path>
              <a:path w="1109979" h="3237229">
                <a:moveTo>
                  <a:pt x="757110" y="930783"/>
                </a:moveTo>
                <a:lnTo>
                  <a:pt x="686752" y="840701"/>
                </a:lnTo>
                <a:lnTo>
                  <a:pt x="656729" y="864158"/>
                </a:lnTo>
                <a:lnTo>
                  <a:pt x="727087" y="954239"/>
                </a:lnTo>
                <a:lnTo>
                  <a:pt x="757110" y="930783"/>
                </a:lnTo>
                <a:close/>
              </a:path>
              <a:path w="1109979" h="3237229">
                <a:moveTo>
                  <a:pt x="850925" y="1050886"/>
                </a:moveTo>
                <a:lnTo>
                  <a:pt x="780567" y="960805"/>
                </a:lnTo>
                <a:lnTo>
                  <a:pt x="750544" y="984262"/>
                </a:lnTo>
                <a:lnTo>
                  <a:pt x="820902" y="1074331"/>
                </a:lnTo>
                <a:lnTo>
                  <a:pt x="850925" y="1050886"/>
                </a:lnTo>
                <a:close/>
              </a:path>
              <a:path w="1109979" h="3237229">
                <a:moveTo>
                  <a:pt x="855878" y="2394039"/>
                </a:moveTo>
                <a:lnTo>
                  <a:pt x="828687" y="2367343"/>
                </a:lnTo>
                <a:lnTo>
                  <a:pt x="748626" y="2448928"/>
                </a:lnTo>
                <a:lnTo>
                  <a:pt x="775830" y="2475611"/>
                </a:lnTo>
                <a:lnTo>
                  <a:pt x="855878" y="2394039"/>
                </a:lnTo>
                <a:close/>
              </a:path>
              <a:path w="1109979" h="3237229">
                <a:moveTo>
                  <a:pt x="890993" y="1648294"/>
                </a:moveTo>
                <a:lnTo>
                  <a:pt x="776871" y="1641817"/>
                </a:lnTo>
                <a:lnTo>
                  <a:pt x="774712" y="1679854"/>
                </a:lnTo>
                <a:lnTo>
                  <a:pt x="888834" y="1686331"/>
                </a:lnTo>
                <a:lnTo>
                  <a:pt x="890993" y="1648294"/>
                </a:lnTo>
                <a:close/>
              </a:path>
              <a:path w="1109979" h="3237229">
                <a:moveTo>
                  <a:pt x="944753" y="1170978"/>
                </a:moveTo>
                <a:lnTo>
                  <a:pt x="874382" y="1080909"/>
                </a:lnTo>
                <a:lnTo>
                  <a:pt x="844359" y="1104366"/>
                </a:lnTo>
                <a:lnTo>
                  <a:pt x="914717" y="1194435"/>
                </a:lnTo>
                <a:lnTo>
                  <a:pt x="944753" y="1170978"/>
                </a:lnTo>
                <a:close/>
              </a:path>
              <a:path w="1109979" h="3237229">
                <a:moveTo>
                  <a:pt x="962621" y="2285263"/>
                </a:moveTo>
                <a:lnTo>
                  <a:pt x="935431" y="2258580"/>
                </a:lnTo>
                <a:lnTo>
                  <a:pt x="855370" y="2340152"/>
                </a:lnTo>
                <a:lnTo>
                  <a:pt x="882573" y="2366835"/>
                </a:lnTo>
                <a:lnTo>
                  <a:pt x="962621" y="2285263"/>
                </a:lnTo>
                <a:close/>
              </a:path>
              <a:path w="1109979" h="3237229">
                <a:moveTo>
                  <a:pt x="1038567" y="1291082"/>
                </a:moveTo>
                <a:lnTo>
                  <a:pt x="968197" y="1201000"/>
                </a:lnTo>
                <a:lnTo>
                  <a:pt x="938174" y="1224457"/>
                </a:lnTo>
                <a:lnTo>
                  <a:pt x="1008532" y="1314538"/>
                </a:lnTo>
                <a:lnTo>
                  <a:pt x="1038567" y="1291082"/>
                </a:lnTo>
                <a:close/>
              </a:path>
              <a:path w="1109979" h="3237229">
                <a:moveTo>
                  <a:pt x="1078115" y="1693392"/>
                </a:moveTo>
                <a:lnTo>
                  <a:pt x="1013548" y="1693392"/>
                </a:lnTo>
                <a:lnTo>
                  <a:pt x="994460" y="1693392"/>
                </a:lnTo>
                <a:lnTo>
                  <a:pt x="992365" y="1730362"/>
                </a:lnTo>
                <a:lnTo>
                  <a:pt x="1078115" y="1693392"/>
                </a:lnTo>
                <a:close/>
              </a:path>
              <a:path w="1109979" h="3237229">
                <a:moveTo>
                  <a:pt x="1109726" y="2108174"/>
                </a:moveTo>
                <a:lnTo>
                  <a:pt x="988872" y="2149729"/>
                </a:lnTo>
                <a:lnTo>
                  <a:pt x="1016063" y="2176411"/>
                </a:lnTo>
                <a:lnTo>
                  <a:pt x="962113" y="2231377"/>
                </a:lnTo>
                <a:lnTo>
                  <a:pt x="989317" y="2258072"/>
                </a:lnTo>
                <a:lnTo>
                  <a:pt x="1043254" y="2203094"/>
                </a:lnTo>
                <a:lnTo>
                  <a:pt x="1070457" y="2229777"/>
                </a:lnTo>
                <a:lnTo>
                  <a:pt x="1092073" y="2162810"/>
                </a:lnTo>
                <a:lnTo>
                  <a:pt x="1109726" y="2108174"/>
                </a:lnTo>
                <a:close/>
              </a:path>
              <a:path w="1109979" h="3237229">
                <a:moveTo>
                  <a:pt x="1109726" y="1679765"/>
                </a:moveTo>
                <a:lnTo>
                  <a:pt x="998842" y="1616240"/>
                </a:lnTo>
                <a:lnTo>
                  <a:pt x="996683" y="1654276"/>
                </a:lnTo>
                <a:lnTo>
                  <a:pt x="929030" y="1650441"/>
                </a:lnTo>
                <a:lnTo>
                  <a:pt x="926871" y="1688490"/>
                </a:lnTo>
                <a:lnTo>
                  <a:pt x="994524" y="1692325"/>
                </a:lnTo>
                <a:lnTo>
                  <a:pt x="1013599" y="1692325"/>
                </a:lnTo>
                <a:lnTo>
                  <a:pt x="1080617" y="1692325"/>
                </a:lnTo>
                <a:lnTo>
                  <a:pt x="1109726" y="1679765"/>
                </a:lnTo>
                <a:close/>
              </a:path>
              <a:path w="1109979" h="3237229">
                <a:moveTo>
                  <a:pt x="1109726" y="1413116"/>
                </a:moveTo>
                <a:lnTo>
                  <a:pt x="1096911" y="1349781"/>
                </a:lnTo>
                <a:lnTo>
                  <a:pt x="1091120" y="1321104"/>
                </a:lnTo>
                <a:lnTo>
                  <a:pt x="1084402" y="1287868"/>
                </a:lnTo>
                <a:lnTo>
                  <a:pt x="994321" y="1358226"/>
                </a:lnTo>
                <a:lnTo>
                  <a:pt x="1109726" y="1413116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321411" y="2151957"/>
            <a:ext cx="5064285" cy="50642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98266" y="2506540"/>
            <a:ext cx="3345179" cy="2625090"/>
            <a:chOff x="4298266" y="2506540"/>
            <a:chExt cx="3345179" cy="2625090"/>
          </a:xfrm>
        </p:grpSpPr>
        <p:sp>
          <p:nvSpPr>
            <p:cNvPr id="4" name="object 4"/>
            <p:cNvSpPr/>
            <p:nvPr/>
          </p:nvSpPr>
          <p:spPr>
            <a:xfrm>
              <a:off x="4317316" y="4131563"/>
              <a:ext cx="3307079" cy="981075"/>
            </a:xfrm>
            <a:custGeom>
              <a:avLst/>
              <a:gdLst/>
              <a:ahLst/>
              <a:cxnLst/>
              <a:rect l="l" t="t" r="r" b="b"/>
              <a:pathLst>
                <a:path w="3307079" h="981075">
                  <a:moveTo>
                    <a:pt x="0" y="42299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9" y="0"/>
                  </a:lnTo>
                  <a:lnTo>
                    <a:pt x="3264676" y="0"/>
                  </a:lnTo>
                  <a:lnTo>
                    <a:pt x="3281140" y="3324"/>
                  </a:lnTo>
                  <a:lnTo>
                    <a:pt x="3294585" y="12389"/>
                  </a:lnTo>
                  <a:lnTo>
                    <a:pt x="3303650" y="25834"/>
                  </a:lnTo>
                  <a:lnTo>
                    <a:pt x="3306975" y="42299"/>
                  </a:lnTo>
                  <a:lnTo>
                    <a:pt x="3306975" y="938641"/>
                  </a:lnTo>
                  <a:lnTo>
                    <a:pt x="3303650" y="955106"/>
                  </a:lnTo>
                  <a:lnTo>
                    <a:pt x="3294585" y="968551"/>
                  </a:lnTo>
                  <a:lnTo>
                    <a:pt x="3281140" y="977616"/>
                  </a:lnTo>
                  <a:lnTo>
                    <a:pt x="3264676" y="980941"/>
                  </a:lnTo>
                  <a:lnTo>
                    <a:pt x="42299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1"/>
                  </a:lnTo>
                  <a:lnTo>
                    <a:pt x="0" y="42299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17317" y="2525590"/>
              <a:ext cx="3307079" cy="981075"/>
            </a:xfrm>
            <a:custGeom>
              <a:avLst/>
              <a:gdLst/>
              <a:ahLst/>
              <a:cxnLst/>
              <a:rect l="l" t="t" r="r" b="b"/>
              <a:pathLst>
                <a:path w="3307079" h="981075">
                  <a:moveTo>
                    <a:pt x="0" y="42299"/>
                  </a:moveTo>
                  <a:lnTo>
                    <a:pt x="3324" y="25834"/>
                  </a:lnTo>
                  <a:lnTo>
                    <a:pt x="12389" y="12389"/>
                  </a:lnTo>
                  <a:lnTo>
                    <a:pt x="25834" y="3324"/>
                  </a:lnTo>
                  <a:lnTo>
                    <a:pt x="42299" y="0"/>
                  </a:lnTo>
                  <a:lnTo>
                    <a:pt x="3264676" y="0"/>
                  </a:lnTo>
                  <a:lnTo>
                    <a:pt x="3281140" y="3324"/>
                  </a:lnTo>
                  <a:lnTo>
                    <a:pt x="3294585" y="12389"/>
                  </a:lnTo>
                  <a:lnTo>
                    <a:pt x="3303650" y="25834"/>
                  </a:lnTo>
                  <a:lnTo>
                    <a:pt x="3306975" y="42299"/>
                  </a:lnTo>
                  <a:lnTo>
                    <a:pt x="3306975" y="938641"/>
                  </a:lnTo>
                  <a:lnTo>
                    <a:pt x="3303650" y="955106"/>
                  </a:lnTo>
                  <a:lnTo>
                    <a:pt x="3294585" y="968551"/>
                  </a:lnTo>
                  <a:lnTo>
                    <a:pt x="3281140" y="977616"/>
                  </a:lnTo>
                  <a:lnTo>
                    <a:pt x="3264676" y="980941"/>
                  </a:lnTo>
                  <a:lnTo>
                    <a:pt x="42299" y="980941"/>
                  </a:lnTo>
                  <a:lnTo>
                    <a:pt x="25834" y="977616"/>
                  </a:lnTo>
                  <a:lnTo>
                    <a:pt x="12389" y="968551"/>
                  </a:lnTo>
                  <a:lnTo>
                    <a:pt x="3324" y="955106"/>
                  </a:lnTo>
                  <a:lnTo>
                    <a:pt x="0" y="938641"/>
                  </a:lnTo>
                  <a:lnTo>
                    <a:pt x="0" y="42299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8667" y="2644140"/>
            <a:ext cx="1185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0" dirty="0"/>
              <a:t>jo</a:t>
            </a:r>
            <a:r>
              <a:rPr sz="4400" spc="-65" dirty="0"/>
              <a:t>h</a:t>
            </a:r>
            <a:r>
              <a:rPr sz="4400" spc="-25" dirty="0"/>
              <a:t>n</a:t>
            </a:r>
            <a:endParaRPr sz="4400"/>
          </a:p>
        </p:txBody>
      </p:sp>
      <p:sp>
        <p:nvSpPr>
          <p:cNvPr id="7" name="object 7"/>
          <p:cNvSpPr/>
          <p:nvPr/>
        </p:nvSpPr>
        <p:spPr>
          <a:xfrm>
            <a:off x="4317317" y="5737537"/>
            <a:ext cx="3307079" cy="981075"/>
          </a:xfrm>
          <a:custGeom>
            <a:avLst/>
            <a:gdLst/>
            <a:ahLst/>
            <a:cxnLst/>
            <a:rect l="l" t="t" r="r" b="b"/>
            <a:pathLst>
              <a:path w="3307079" h="981075">
                <a:moveTo>
                  <a:pt x="0" y="42299"/>
                </a:moveTo>
                <a:lnTo>
                  <a:pt x="3324" y="25834"/>
                </a:lnTo>
                <a:lnTo>
                  <a:pt x="12389" y="12389"/>
                </a:lnTo>
                <a:lnTo>
                  <a:pt x="25834" y="3324"/>
                </a:lnTo>
                <a:lnTo>
                  <a:pt x="42299" y="0"/>
                </a:lnTo>
                <a:lnTo>
                  <a:pt x="3264676" y="0"/>
                </a:lnTo>
                <a:lnTo>
                  <a:pt x="3281140" y="3324"/>
                </a:lnTo>
                <a:lnTo>
                  <a:pt x="3294585" y="12389"/>
                </a:lnTo>
                <a:lnTo>
                  <a:pt x="3303650" y="25834"/>
                </a:lnTo>
                <a:lnTo>
                  <a:pt x="3306975" y="42299"/>
                </a:lnTo>
                <a:lnTo>
                  <a:pt x="3306975" y="938641"/>
                </a:lnTo>
                <a:lnTo>
                  <a:pt x="3303650" y="955106"/>
                </a:lnTo>
                <a:lnTo>
                  <a:pt x="3294585" y="968551"/>
                </a:lnTo>
                <a:lnTo>
                  <a:pt x="3281140" y="977616"/>
                </a:lnTo>
                <a:lnTo>
                  <a:pt x="3264676" y="980941"/>
                </a:lnTo>
                <a:lnTo>
                  <a:pt x="42299" y="980941"/>
                </a:lnTo>
                <a:lnTo>
                  <a:pt x="25834" y="977616"/>
                </a:lnTo>
                <a:lnTo>
                  <a:pt x="12389" y="968551"/>
                </a:lnTo>
                <a:lnTo>
                  <a:pt x="3324" y="955106"/>
                </a:lnTo>
                <a:lnTo>
                  <a:pt x="0" y="938641"/>
                </a:lnTo>
                <a:lnTo>
                  <a:pt x="0" y="42299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37292" y="4247388"/>
            <a:ext cx="2866390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4400" b="1" spc="-12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john@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sz="4400" b="1" spc="-114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@mail.com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09268" y="3004336"/>
            <a:ext cx="1109980" cy="3237230"/>
          </a:xfrm>
          <a:custGeom>
            <a:avLst/>
            <a:gdLst/>
            <a:ahLst/>
            <a:cxnLst/>
            <a:rect l="l" t="t" r="r" b="b"/>
            <a:pathLst>
              <a:path w="1109979" h="3237229">
                <a:moveTo>
                  <a:pt x="100393" y="90081"/>
                </a:moveTo>
                <a:lnTo>
                  <a:pt x="30035" y="0"/>
                </a:lnTo>
                <a:lnTo>
                  <a:pt x="0" y="23456"/>
                </a:lnTo>
                <a:lnTo>
                  <a:pt x="70370" y="113538"/>
                </a:lnTo>
                <a:lnTo>
                  <a:pt x="100393" y="90081"/>
                </a:lnTo>
                <a:close/>
              </a:path>
              <a:path w="1109979" h="3237229">
                <a:moveTo>
                  <a:pt x="108673" y="3155442"/>
                </a:moveTo>
                <a:lnTo>
                  <a:pt x="81483" y="3128759"/>
                </a:lnTo>
                <a:lnTo>
                  <a:pt x="1422" y="3210331"/>
                </a:lnTo>
                <a:lnTo>
                  <a:pt x="28613" y="3237014"/>
                </a:lnTo>
                <a:lnTo>
                  <a:pt x="108673" y="3155442"/>
                </a:lnTo>
                <a:close/>
              </a:path>
              <a:path w="1109979" h="3237229">
                <a:moveTo>
                  <a:pt x="130213" y="1605153"/>
                </a:moveTo>
                <a:lnTo>
                  <a:pt x="16090" y="1598688"/>
                </a:lnTo>
                <a:lnTo>
                  <a:pt x="13944" y="1636725"/>
                </a:lnTo>
                <a:lnTo>
                  <a:pt x="128054" y="1643189"/>
                </a:lnTo>
                <a:lnTo>
                  <a:pt x="130213" y="1605153"/>
                </a:lnTo>
                <a:close/>
              </a:path>
              <a:path w="1109979" h="3237229">
                <a:moveTo>
                  <a:pt x="194208" y="210172"/>
                </a:moveTo>
                <a:lnTo>
                  <a:pt x="123850" y="120103"/>
                </a:lnTo>
                <a:lnTo>
                  <a:pt x="93827" y="143560"/>
                </a:lnTo>
                <a:lnTo>
                  <a:pt x="164185" y="233629"/>
                </a:lnTo>
                <a:lnTo>
                  <a:pt x="194208" y="210172"/>
                </a:lnTo>
                <a:close/>
              </a:path>
              <a:path w="1109979" h="3237229">
                <a:moveTo>
                  <a:pt x="215417" y="3046666"/>
                </a:moveTo>
                <a:lnTo>
                  <a:pt x="188226" y="3019983"/>
                </a:lnTo>
                <a:lnTo>
                  <a:pt x="108165" y="3101556"/>
                </a:lnTo>
                <a:lnTo>
                  <a:pt x="135356" y="3128251"/>
                </a:lnTo>
                <a:lnTo>
                  <a:pt x="215417" y="3046666"/>
                </a:lnTo>
                <a:close/>
              </a:path>
              <a:path w="1109979" h="3237229">
                <a:moveTo>
                  <a:pt x="282371" y="1613776"/>
                </a:moveTo>
                <a:lnTo>
                  <a:pt x="168249" y="1607312"/>
                </a:lnTo>
                <a:lnTo>
                  <a:pt x="166090" y="1645348"/>
                </a:lnTo>
                <a:lnTo>
                  <a:pt x="280212" y="1651825"/>
                </a:lnTo>
                <a:lnTo>
                  <a:pt x="282371" y="1613776"/>
                </a:lnTo>
                <a:close/>
              </a:path>
              <a:path w="1109979" h="3237229">
                <a:moveTo>
                  <a:pt x="288023" y="330276"/>
                </a:moveTo>
                <a:lnTo>
                  <a:pt x="217665" y="240207"/>
                </a:lnTo>
                <a:lnTo>
                  <a:pt x="187642" y="263652"/>
                </a:lnTo>
                <a:lnTo>
                  <a:pt x="258000" y="353733"/>
                </a:lnTo>
                <a:lnTo>
                  <a:pt x="288023" y="330276"/>
                </a:lnTo>
                <a:close/>
              </a:path>
              <a:path w="1109979" h="3237229">
                <a:moveTo>
                  <a:pt x="322160" y="2937891"/>
                </a:moveTo>
                <a:lnTo>
                  <a:pt x="294970" y="2911208"/>
                </a:lnTo>
                <a:lnTo>
                  <a:pt x="214909" y="2992793"/>
                </a:lnTo>
                <a:lnTo>
                  <a:pt x="242100" y="3019475"/>
                </a:lnTo>
                <a:lnTo>
                  <a:pt x="322160" y="2937891"/>
                </a:lnTo>
                <a:close/>
              </a:path>
              <a:path w="1109979" h="3237229">
                <a:moveTo>
                  <a:pt x="381850" y="450380"/>
                </a:moveTo>
                <a:lnTo>
                  <a:pt x="311480" y="360299"/>
                </a:lnTo>
                <a:lnTo>
                  <a:pt x="281457" y="383755"/>
                </a:lnTo>
                <a:lnTo>
                  <a:pt x="351815" y="473837"/>
                </a:lnTo>
                <a:lnTo>
                  <a:pt x="381850" y="450380"/>
                </a:lnTo>
                <a:close/>
              </a:path>
              <a:path w="1109979" h="3237229">
                <a:moveTo>
                  <a:pt x="428904" y="2829128"/>
                </a:moveTo>
                <a:lnTo>
                  <a:pt x="401713" y="2802432"/>
                </a:lnTo>
                <a:lnTo>
                  <a:pt x="321652" y="2884017"/>
                </a:lnTo>
                <a:lnTo>
                  <a:pt x="348843" y="2910700"/>
                </a:lnTo>
                <a:lnTo>
                  <a:pt x="428904" y="2829128"/>
                </a:lnTo>
                <a:close/>
              </a:path>
              <a:path w="1109979" h="3237229">
                <a:moveTo>
                  <a:pt x="434530" y="1622412"/>
                </a:moveTo>
                <a:lnTo>
                  <a:pt x="320408" y="1615935"/>
                </a:lnTo>
                <a:lnTo>
                  <a:pt x="318249" y="1653971"/>
                </a:lnTo>
                <a:lnTo>
                  <a:pt x="432371" y="1660448"/>
                </a:lnTo>
                <a:lnTo>
                  <a:pt x="434530" y="1622412"/>
                </a:lnTo>
                <a:close/>
              </a:path>
              <a:path w="1109979" h="3237229">
                <a:moveTo>
                  <a:pt x="475665" y="570484"/>
                </a:moveTo>
                <a:lnTo>
                  <a:pt x="405295" y="480402"/>
                </a:lnTo>
                <a:lnTo>
                  <a:pt x="375272" y="503859"/>
                </a:lnTo>
                <a:lnTo>
                  <a:pt x="445643" y="593928"/>
                </a:lnTo>
                <a:lnTo>
                  <a:pt x="475665" y="570484"/>
                </a:lnTo>
                <a:close/>
              </a:path>
              <a:path w="1109979" h="3237229">
                <a:moveTo>
                  <a:pt x="535647" y="2720352"/>
                </a:moveTo>
                <a:lnTo>
                  <a:pt x="508457" y="2693670"/>
                </a:lnTo>
                <a:lnTo>
                  <a:pt x="428396" y="2775242"/>
                </a:lnTo>
                <a:lnTo>
                  <a:pt x="455587" y="2801924"/>
                </a:lnTo>
                <a:lnTo>
                  <a:pt x="535647" y="2720352"/>
                </a:lnTo>
                <a:close/>
              </a:path>
              <a:path w="1109979" h="3237229">
                <a:moveTo>
                  <a:pt x="569480" y="690575"/>
                </a:moveTo>
                <a:lnTo>
                  <a:pt x="499110" y="600506"/>
                </a:lnTo>
                <a:lnTo>
                  <a:pt x="469087" y="623963"/>
                </a:lnTo>
                <a:lnTo>
                  <a:pt x="539457" y="714032"/>
                </a:lnTo>
                <a:lnTo>
                  <a:pt x="569480" y="690575"/>
                </a:lnTo>
                <a:close/>
              </a:path>
              <a:path w="1109979" h="3237229">
                <a:moveTo>
                  <a:pt x="586676" y="1631035"/>
                </a:moveTo>
                <a:lnTo>
                  <a:pt x="472567" y="1624558"/>
                </a:lnTo>
                <a:lnTo>
                  <a:pt x="470408" y="1662607"/>
                </a:lnTo>
                <a:lnTo>
                  <a:pt x="584517" y="1669072"/>
                </a:lnTo>
                <a:lnTo>
                  <a:pt x="586676" y="1631035"/>
                </a:lnTo>
                <a:close/>
              </a:path>
              <a:path w="1109979" h="3237229">
                <a:moveTo>
                  <a:pt x="642391" y="2611577"/>
                </a:moveTo>
                <a:lnTo>
                  <a:pt x="615200" y="2584894"/>
                </a:lnTo>
                <a:lnTo>
                  <a:pt x="535139" y="2666466"/>
                </a:lnTo>
                <a:lnTo>
                  <a:pt x="562330" y="2693162"/>
                </a:lnTo>
                <a:lnTo>
                  <a:pt x="642391" y="2611577"/>
                </a:lnTo>
                <a:close/>
              </a:path>
              <a:path w="1109979" h="3237229">
                <a:moveTo>
                  <a:pt x="663295" y="810679"/>
                </a:moveTo>
                <a:lnTo>
                  <a:pt x="592937" y="720610"/>
                </a:lnTo>
                <a:lnTo>
                  <a:pt x="562902" y="744054"/>
                </a:lnTo>
                <a:lnTo>
                  <a:pt x="633272" y="834136"/>
                </a:lnTo>
                <a:lnTo>
                  <a:pt x="663295" y="810679"/>
                </a:lnTo>
                <a:close/>
              </a:path>
              <a:path w="1109979" h="3237229">
                <a:moveTo>
                  <a:pt x="738835" y="1639658"/>
                </a:moveTo>
                <a:lnTo>
                  <a:pt x="624713" y="1633194"/>
                </a:lnTo>
                <a:lnTo>
                  <a:pt x="622566" y="1671231"/>
                </a:lnTo>
                <a:lnTo>
                  <a:pt x="736676" y="1677695"/>
                </a:lnTo>
                <a:lnTo>
                  <a:pt x="738835" y="1639658"/>
                </a:lnTo>
                <a:close/>
              </a:path>
              <a:path w="1109979" h="3237229">
                <a:moveTo>
                  <a:pt x="749134" y="2502801"/>
                </a:moveTo>
                <a:lnTo>
                  <a:pt x="721944" y="2476119"/>
                </a:lnTo>
                <a:lnTo>
                  <a:pt x="641883" y="2557703"/>
                </a:lnTo>
                <a:lnTo>
                  <a:pt x="669074" y="2584386"/>
                </a:lnTo>
                <a:lnTo>
                  <a:pt x="749134" y="2502801"/>
                </a:lnTo>
                <a:close/>
              </a:path>
              <a:path w="1109979" h="3237229">
                <a:moveTo>
                  <a:pt x="757110" y="930783"/>
                </a:moveTo>
                <a:lnTo>
                  <a:pt x="686752" y="840701"/>
                </a:lnTo>
                <a:lnTo>
                  <a:pt x="656729" y="864158"/>
                </a:lnTo>
                <a:lnTo>
                  <a:pt x="727087" y="954239"/>
                </a:lnTo>
                <a:lnTo>
                  <a:pt x="757110" y="930783"/>
                </a:lnTo>
                <a:close/>
              </a:path>
              <a:path w="1109979" h="3237229">
                <a:moveTo>
                  <a:pt x="850925" y="1050886"/>
                </a:moveTo>
                <a:lnTo>
                  <a:pt x="780567" y="960805"/>
                </a:lnTo>
                <a:lnTo>
                  <a:pt x="750544" y="984262"/>
                </a:lnTo>
                <a:lnTo>
                  <a:pt x="820902" y="1074331"/>
                </a:lnTo>
                <a:lnTo>
                  <a:pt x="850925" y="1050886"/>
                </a:lnTo>
                <a:close/>
              </a:path>
              <a:path w="1109979" h="3237229">
                <a:moveTo>
                  <a:pt x="855878" y="2394039"/>
                </a:moveTo>
                <a:lnTo>
                  <a:pt x="828687" y="2367343"/>
                </a:lnTo>
                <a:lnTo>
                  <a:pt x="748626" y="2448928"/>
                </a:lnTo>
                <a:lnTo>
                  <a:pt x="775830" y="2475611"/>
                </a:lnTo>
                <a:lnTo>
                  <a:pt x="855878" y="2394039"/>
                </a:lnTo>
                <a:close/>
              </a:path>
              <a:path w="1109979" h="3237229">
                <a:moveTo>
                  <a:pt x="890993" y="1648294"/>
                </a:moveTo>
                <a:lnTo>
                  <a:pt x="776871" y="1641817"/>
                </a:lnTo>
                <a:lnTo>
                  <a:pt x="774712" y="1679854"/>
                </a:lnTo>
                <a:lnTo>
                  <a:pt x="888834" y="1686331"/>
                </a:lnTo>
                <a:lnTo>
                  <a:pt x="890993" y="1648294"/>
                </a:lnTo>
                <a:close/>
              </a:path>
              <a:path w="1109979" h="3237229">
                <a:moveTo>
                  <a:pt x="944753" y="1170978"/>
                </a:moveTo>
                <a:lnTo>
                  <a:pt x="874382" y="1080909"/>
                </a:lnTo>
                <a:lnTo>
                  <a:pt x="844359" y="1104366"/>
                </a:lnTo>
                <a:lnTo>
                  <a:pt x="914717" y="1194435"/>
                </a:lnTo>
                <a:lnTo>
                  <a:pt x="944753" y="1170978"/>
                </a:lnTo>
                <a:close/>
              </a:path>
              <a:path w="1109979" h="3237229">
                <a:moveTo>
                  <a:pt x="962621" y="2285263"/>
                </a:moveTo>
                <a:lnTo>
                  <a:pt x="935431" y="2258580"/>
                </a:lnTo>
                <a:lnTo>
                  <a:pt x="855370" y="2340152"/>
                </a:lnTo>
                <a:lnTo>
                  <a:pt x="882573" y="2366835"/>
                </a:lnTo>
                <a:lnTo>
                  <a:pt x="962621" y="2285263"/>
                </a:lnTo>
                <a:close/>
              </a:path>
              <a:path w="1109979" h="3237229">
                <a:moveTo>
                  <a:pt x="1038567" y="1291082"/>
                </a:moveTo>
                <a:lnTo>
                  <a:pt x="968197" y="1201000"/>
                </a:lnTo>
                <a:lnTo>
                  <a:pt x="938174" y="1224457"/>
                </a:lnTo>
                <a:lnTo>
                  <a:pt x="1008532" y="1314538"/>
                </a:lnTo>
                <a:lnTo>
                  <a:pt x="1038567" y="1291082"/>
                </a:lnTo>
                <a:close/>
              </a:path>
              <a:path w="1109979" h="3237229">
                <a:moveTo>
                  <a:pt x="1078115" y="1693392"/>
                </a:moveTo>
                <a:lnTo>
                  <a:pt x="1013548" y="1693392"/>
                </a:lnTo>
                <a:lnTo>
                  <a:pt x="994460" y="1693392"/>
                </a:lnTo>
                <a:lnTo>
                  <a:pt x="992365" y="1730362"/>
                </a:lnTo>
                <a:lnTo>
                  <a:pt x="1078115" y="1693392"/>
                </a:lnTo>
                <a:close/>
              </a:path>
              <a:path w="1109979" h="3237229">
                <a:moveTo>
                  <a:pt x="1109726" y="2108174"/>
                </a:moveTo>
                <a:lnTo>
                  <a:pt x="988872" y="2149729"/>
                </a:lnTo>
                <a:lnTo>
                  <a:pt x="1016063" y="2176411"/>
                </a:lnTo>
                <a:lnTo>
                  <a:pt x="962113" y="2231377"/>
                </a:lnTo>
                <a:lnTo>
                  <a:pt x="989317" y="2258072"/>
                </a:lnTo>
                <a:lnTo>
                  <a:pt x="1043254" y="2203094"/>
                </a:lnTo>
                <a:lnTo>
                  <a:pt x="1070457" y="2229777"/>
                </a:lnTo>
                <a:lnTo>
                  <a:pt x="1092073" y="2162810"/>
                </a:lnTo>
                <a:lnTo>
                  <a:pt x="1109726" y="2108174"/>
                </a:lnTo>
                <a:close/>
              </a:path>
              <a:path w="1109979" h="3237229">
                <a:moveTo>
                  <a:pt x="1109726" y="1679765"/>
                </a:moveTo>
                <a:lnTo>
                  <a:pt x="998842" y="1616240"/>
                </a:lnTo>
                <a:lnTo>
                  <a:pt x="996683" y="1654276"/>
                </a:lnTo>
                <a:lnTo>
                  <a:pt x="929030" y="1650441"/>
                </a:lnTo>
                <a:lnTo>
                  <a:pt x="926871" y="1688490"/>
                </a:lnTo>
                <a:lnTo>
                  <a:pt x="994524" y="1692325"/>
                </a:lnTo>
                <a:lnTo>
                  <a:pt x="1013599" y="1692325"/>
                </a:lnTo>
                <a:lnTo>
                  <a:pt x="1080617" y="1692325"/>
                </a:lnTo>
                <a:lnTo>
                  <a:pt x="1109726" y="1679765"/>
                </a:lnTo>
                <a:close/>
              </a:path>
              <a:path w="1109979" h="3237229">
                <a:moveTo>
                  <a:pt x="1109726" y="1413116"/>
                </a:moveTo>
                <a:lnTo>
                  <a:pt x="1096911" y="1349781"/>
                </a:lnTo>
                <a:lnTo>
                  <a:pt x="1091120" y="1321104"/>
                </a:lnTo>
                <a:lnTo>
                  <a:pt x="1084402" y="1287868"/>
                </a:lnTo>
                <a:lnTo>
                  <a:pt x="994321" y="1358226"/>
                </a:lnTo>
                <a:lnTo>
                  <a:pt x="1109726" y="1413116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276852"/>
            <a:ext cx="4979035" cy="3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4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“fullyParallel: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true”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291465" indent="-279400">
              <a:lnSpc>
                <a:spcPct val="100000"/>
              </a:lnSpc>
              <a:spcBef>
                <a:spcPts val="2615"/>
              </a:spcBef>
              <a:buAutoNum type="arabicPlain"/>
              <a:tabLst>
                <a:tab pos="292100" algn="l"/>
              </a:tabLst>
            </a:pPr>
            <a:r>
              <a:rPr sz="3400" b="1" spc="1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3400" b="1" spc="2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3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400" b="1" spc="-4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400" b="1" spc="-1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10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377190" indent="-365125">
              <a:lnSpc>
                <a:spcPct val="100000"/>
              </a:lnSpc>
              <a:spcBef>
                <a:spcPts val="2710"/>
              </a:spcBef>
              <a:buAutoNum type="arabicPlain"/>
              <a:tabLst>
                <a:tab pos="377825" algn="l"/>
              </a:tabLst>
            </a:pP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3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4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9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workers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3400" b="1" spc="1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34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2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20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tests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3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9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workers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24612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30F25"/>
                </a:solidFill>
              </a:rPr>
              <a:t>Workers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727452"/>
            <a:ext cx="14558010" cy="22294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30"/>
              </a:spcBef>
            </a:pPr>
            <a:r>
              <a:rPr sz="7200" b="1" spc="1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Defaults</a:t>
            </a:r>
            <a:r>
              <a:rPr sz="72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2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72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half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3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72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2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7200" b="1" spc="-19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logical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CPU</a:t>
            </a:r>
            <a:r>
              <a:rPr sz="72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cores</a:t>
            </a:r>
            <a:endParaRPr sz="7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1584452"/>
            <a:ext cx="41579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https://playwright.dev/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67685" y="4372041"/>
            <a:ext cx="4711146" cy="194334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25284" y="5314271"/>
            <a:ext cx="1824989" cy="0"/>
          </a:xfrm>
          <a:custGeom>
            <a:avLst/>
            <a:gdLst/>
            <a:ahLst/>
            <a:cxnLst/>
            <a:rect l="l" t="t" r="r" b="b"/>
            <a:pathLst>
              <a:path w="1824990">
                <a:moveTo>
                  <a:pt x="1824623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34745" y="3792424"/>
            <a:ext cx="2472055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6835" rIns="0" bIns="0" rtlCol="0">
            <a:spAutoFit/>
          </a:bodyPr>
          <a:lstStyle/>
          <a:p>
            <a:pPr marL="546735">
              <a:lnSpc>
                <a:spcPct val="100000"/>
              </a:lnSpc>
              <a:spcBef>
                <a:spcPts val="605"/>
              </a:spcBef>
            </a:pPr>
            <a:r>
              <a:rPr spc="-40" dirty="0">
                <a:solidFill>
                  <a:srgbClr val="FFFFFF"/>
                </a:solidFill>
              </a:rPr>
              <a:t>Worker</a:t>
            </a:r>
            <a:r>
              <a:rPr spc="-85" dirty="0">
                <a:solidFill>
                  <a:srgbClr val="FFFFFF"/>
                </a:solidFill>
              </a:rPr>
              <a:t> </a:t>
            </a:r>
            <a:r>
              <a:rPr spc="-459" dirty="0">
                <a:solidFill>
                  <a:srgbClr val="FFFFFF"/>
                </a:solidFill>
              </a:rPr>
              <a:t>1</a:t>
            </a:r>
            <a:endParaRPr spc="-459" dirty="0">
              <a:solidFill>
                <a:srgbClr val="FFFFFF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16168" y="3292289"/>
            <a:ext cx="3709670" cy="4044315"/>
          </a:xfrm>
          <a:custGeom>
            <a:avLst/>
            <a:gdLst/>
            <a:ahLst/>
            <a:cxnLst/>
            <a:rect l="l" t="t" r="r" b="b"/>
            <a:pathLst>
              <a:path w="3709670" h="4044315">
                <a:moveTo>
                  <a:pt x="0" y="231820"/>
                </a:moveTo>
                <a:lnTo>
                  <a:pt x="4709" y="185100"/>
                </a:lnTo>
                <a:lnTo>
                  <a:pt x="18217" y="141585"/>
                </a:lnTo>
                <a:lnTo>
                  <a:pt x="39591" y="102207"/>
                </a:lnTo>
                <a:lnTo>
                  <a:pt x="67898" y="67898"/>
                </a:lnTo>
                <a:lnTo>
                  <a:pt x="102207" y="39591"/>
                </a:lnTo>
                <a:lnTo>
                  <a:pt x="141585" y="18217"/>
                </a:lnTo>
                <a:lnTo>
                  <a:pt x="185100" y="4709"/>
                </a:lnTo>
                <a:lnTo>
                  <a:pt x="231820" y="0"/>
                </a:lnTo>
                <a:lnTo>
                  <a:pt x="3477296" y="0"/>
                </a:lnTo>
                <a:lnTo>
                  <a:pt x="3524015" y="4709"/>
                </a:lnTo>
                <a:lnTo>
                  <a:pt x="3567531" y="18217"/>
                </a:lnTo>
                <a:lnTo>
                  <a:pt x="3606908" y="39591"/>
                </a:lnTo>
                <a:lnTo>
                  <a:pt x="3641217" y="67898"/>
                </a:lnTo>
                <a:lnTo>
                  <a:pt x="3669524" y="102207"/>
                </a:lnTo>
                <a:lnTo>
                  <a:pt x="3690898" y="141585"/>
                </a:lnTo>
                <a:lnTo>
                  <a:pt x="3704406" y="185100"/>
                </a:lnTo>
                <a:lnTo>
                  <a:pt x="3709116" y="231820"/>
                </a:lnTo>
                <a:lnTo>
                  <a:pt x="3709116" y="3812143"/>
                </a:lnTo>
                <a:lnTo>
                  <a:pt x="3704406" y="3858862"/>
                </a:lnTo>
                <a:lnTo>
                  <a:pt x="3690898" y="3902378"/>
                </a:lnTo>
                <a:lnTo>
                  <a:pt x="3669524" y="3941755"/>
                </a:lnTo>
                <a:lnTo>
                  <a:pt x="3641217" y="3976064"/>
                </a:lnTo>
                <a:lnTo>
                  <a:pt x="3606908" y="4004371"/>
                </a:lnTo>
                <a:lnTo>
                  <a:pt x="3567531" y="4025745"/>
                </a:lnTo>
                <a:lnTo>
                  <a:pt x="3524015" y="4039253"/>
                </a:lnTo>
                <a:lnTo>
                  <a:pt x="3477296" y="4043963"/>
                </a:lnTo>
                <a:lnTo>
                  <a:pt x="231820" y="4043963"/>
                </a:lnTo>
                <a:lnTo>
                  <a:pt x="185100" y="4039253"/>
                </a:lnTo>
                <a:lnTo>
                  <a:pt x="141585" y="4025745"/>
                </a:lnTo>
                <a:lnTo>
                  <a:pt x="102207" y="4004371"/>
                </a:lnTo>
                <a:lnTo>
                  <a:pt x="67898" y="3976064"/>
                </a:lnTo>
                <a:lnTo>
                  <a:pt x="39591" y="3941755"/>
                </a:lnTo>
                <a:lnTo>
                  <a:pt x="18217" y="3902378"/>
                </a:lnTo>
                <a:lnTo>
                  <a:pt x="4709" y="3858862"/>
                </a:lnTo>
                <a:lnTo>
                  <a:pt x="0" y="3812143"/>
                </a:lnTo>
                <a:lnTo>
                  <a:pt x="0" y="231820"/>
                </a:lnTo>
                <a:close/>
              </a:path>
            </a:pathLst>
          </a:custGeom>
          <a:ln w="381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34744" y="4628057"/>
            <a:ext cx="2472055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620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60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Worker</a:t>
            </a:r>
            <a:r>
              <a:rPr sz="27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4743" y="5437686"/>
            <a:ext cx="2472055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7470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61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Worker</a:t>
            </a:r>
            <a:r>
              <a:rPr sz="27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4743" y="6293186"/>
            <a:ext cx="2472055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8740" rIns="0" bIns="0" rtlCol="0">
            <a:spAutoFit/>
          </a:bodyPr>
          <a:lstStyle/>
          <a:p>
            <a:pPr marL="513715">
              <a:lnSpc>
                <a:spcPct val="100000"/>
              </a:lnSpc>
              <a:spcBef>
                <a:spcPts val="62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Worker</a:t>
            </a:r>
            <a:r>
              <a:rPr sz="27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3526028"/>
            <a:ext cx="8538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npx</a:t>
            </a:r>
            <a:r>
              <a:rPr sz="3600" b="0" spc="-2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playwright</a:t>
            </a:r>
            <a:r>
              <a:rPr sz="3600" b="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</a:t>
            </a:r>
            <a:r>
              <a:rPr sz="3600" b="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--workers</a:t>
            </a:r>
            <a:r>
              <a:rPr sz="3600" b="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8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5330444"/>
            <a:ext cx="7990205" cy="298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workers:</a:t>
            </a:r>
            <a:r>
              <a:rPr sz="3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8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3526028"/>
            <a:ext cx="8538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npx</a:t>
            </a:r>
            <a:r>
              <a:rPr sz="3600" b="0" spc="-2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playwright</a:t>
            </a:r>
            <a:r>
              <a:rPr sz="3600" b="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</a:t>
            </a:r>
            <a:r>
              <a:rPr sz="3600" b="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--workers</a:t>
            </a:r>
            <a:r>
              <a:rPr sz="3600" b="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8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5330444"/>
            <a:ext cx="7990205" cy="298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workers:</a:t>
            </a:r>
            <a:r>
              <a:rPr sz="3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50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91345" y="5501406"/>
            <a:ext cx="5638800" cy="3114040"/>
            <a:chOff x="9891345" y="5501406"/>
            <a:chExt cx="5638800" cy="311404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91345" y="5501406"/>
              <a:ext cx="2737337" cy="27373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8683" y="5713491"/>
              <a:ext cx="2901461" cy="2901462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5929" y="5638291"/>
            <a:ext cx="2771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workers:</a:t>
            </a:r>
            <a:r>
              <a:rPr sz="3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6340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>
                <a:solidFill>
                  <a:srgbClr val="130F25"/>
                </a:solidFill>
              </a:rPr>
              <a:t>Resource</a:t>
            </a:r>
            <a:r>
              <a:rPr sz="4800" spc="-130" dirty="0">
                <a:solidFill>
                  <a:srgbClr val="130F25"/>
                </a:solidFill>
              </a:rPr>
              <a:t> </a:t>
            </a:r>
            <a:r>
              <a:rPr sz="4800" spc="114" dirty="0">
                <a:solidFill>
                  <a:srgbClr val="130F25"/>
                </a:solidFill>
              </a:rPr>
              <a:t>Contention</a:t>
            </a:r>
            <a:endParaRPr sz="4800"/>
          </a:p>
        </p:txBody>
      </p:sp>
      <p:grpSp>
        <p:nvGrpSpPr>
          <p:cNvPr id="6" name="object 6"/>
          <p:cNvGrpSpPr/>
          <p:nvPr/>
        </p:nvGrpSpPr>
        <p:grpSpPr>
          <a:xfrm>
            <a:off x="7248190" y="3060983"/>
            <a:ext cx="7828280" cy="6162675"/>
            <a:chOff x="7248190" y="3060983"/>
            <a:chExt cx="7828280" cy="616267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9929" y="4437184"/>
              <a:ext cx="4785946" cy="4785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267240" y="3080033"/>
              <a:ext cx="2390140" cy="981075"/>
            </a:xfrm>
            <a:custGeom>
              <a:avLst/>
              <a:gdLst/>
              <a:ahLst/>
              <a:cxnLst/>
              <a:rect l="l" t="t" r="r" b="b"/>
              <a:pathLst>
                <a:path w="2390140" h="981075">
                  <a:moveTo>
                    <a:pt x="0" y="42297"/>
                  </a:moveTo>
                  <a:lnTo>
                    <a:pt x="3323" y="25833"/>
                  </a:lnTo>
                  <a:lnTo>
                    <a:pt x="12388" y="12388"/>
                  </a:lnTo>
                  <a:lnTo>
                    <a:pt x="25833" y="3323"/>
                  </a:lnTo>
                  <a:lnTo>
                    <a:pt x="42297" y="0"/>
                  </a:lnTo>
                  <a:lnTo>
                    <a:pt x="2347347" y="0"/>
                  </a:lnTo>
                  <a:lnTo>
                    <a:pt x="2363810" y="3323"/>
                  </a:lnTo>
                  <a:lnTo>
                    <a:pt x="2377255" y="12388"/>
                  </a:lnTo>
                  <a:lnTo>
                    <a:pt x="2386320" y="25833"/>
                  </a:lnTo>
                  <a:lnTo>
                    <a:pt x="2389644" y="42297"/>
                  </a:lnTo>
                  <a:lnTo>
                    <a:pt x="2389644" y="938644"/>
                  </a:lnTo>
                  <a:lnTo>
                    <a:pt x="2386320" y="955107"/>
                  </a:lnTo>
                  <a:lnTo>
                    <a:pt x="2377255" y="968552"/>
                  </a:lnTo>
                  <a:lnTo>
                    <a:pt x="2363810" y="977617"/>
                  </a:lnTo>
                  <a:lnTo>
                    <a:pt x="2347347" y="980941"/>
                  </a:lnTo>
                  <a:lnTo>
                    <a:pt x="42297" y="980941"/>
                  </a:lnTo>
                  <a:lnTo>
                    <a:pt x="25833" y="977617"/>
                  </a:lnTo>
                  <a:lnTo>
                    <a:pt x="12388" y="968552"/>
                  </a:lnTo>
                  <a:lnTo>
                    <a:pt x="3323" y="955107"/>
                  </a:lnTo>
                  <a:lnTo>
                    <a:pt x="0" y="938644"/>
                  </a:lnTo>
                  <a:lnTo>
                    <a:pt x="0" y="42297"/>
                  </a:lnTo>
                  <a:close/>
                </a:path>
              </a:pathLst>
            </a:custGeom>
            <a:ln w="381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073124" y="3195828"/>
            <a:ext cx="779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W1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67240" y="4955095"/>
            <a:ext cx="2390140" cy="981075"/>
          </a:xfrm>
          <a:custGeom>
            <a:avLst/>
            <a:gdLst/>
            <a:ahLst/>
            <a:cxnLst/>
            <a:rect l="l" t="t" r="r" b="b"/>
            <a:pathLst>
              <a:path w="2390140" h="981075">
                <a:moveTo>
                  <a:pt x="0" y="42297"/>
                </a:moveTo>
                <a:lnTo>
                  <a:pt x="3323" y="25833"/>
                </a:lnTo>
                <a:lnTo>
                  <a:pt x="12388" y="12388"/>
                </a:lnTo>
                <a:lnTo>
                  <a:pt x="25833" y="3323"/>
                </a:lnTo>
                <a:lnTo>
                  <a:pt x="42297" y="0"/>
                </a:lnTo>
                <a:lnTo>
                  <a:pt x="2347347" y="0"/>
                </a:lnTo>
                <a:lnTo>
                  <a:pt x="2363810" y="3323"/>
                </a:lnTo>
                <a:lnTo>
                  <a:pt x="2377255" y="12388"/>
                </a:lnTo>
                <a:lnTo>
                  <a:pt x="2386320" y="25833"/>
                </a:lnTo>
                <a:lnTo>
                  <a:pt x="2389644" y="42297"/>
                </a:lnTo>
                <a:lnTo>
                  <a:pt x="2389644" y="938644"/>
                </a:lnTo>
                <a:lnTo>
                  <a:pt x="2386320" y="955107"/>
                </a:lnTo>
                <a:lnTo>
                  <a:pt x="2377255" y="968552"/>
                </a:lnTo>
                <a:lnTo>
                  <a:pt x="2363810" y="977617"/>
                </a:lnTo>
                <a:lnTo>
                  <a:pt x="2347347" y="980941"/>
                </a:lnTo>
                <a:lnTo>
                  <a:pt x="42297" y="980941"/>
                </a:lnTo>
                <a:lnTo>
                  <a:pt x="25833" y="977617"/>
                </a:lnTo>
                <a:lnTo>
                  <a:pt x="12388" y="968552"/>
                </a:lnTo>
                <a:lnTo>
                  <a:pt x="3323" y="955107"/>
                </a:lnTo>
                <a:lnTo>
                  <a:pt x="0" y="938644"/>
                </a:lnTo>
                <a:lnTo>
                  <a:pt x="0" y="42297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073124" y="5073396"/>
            <a:ext cx="779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W1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55035" y="3080033"/>
            <a:ext cx="2390140" cy="981075"/>
          </a:xfrm>
          <a:custGeom>
            <a:avLst/>
            <a:gdLst/>
            <a:ahLst/>
            <a:cxnLst/>
            <a:rect l="l" t="t" r="r" b="b"/>
            <a:pathLst>
              <a:path w="2390140" h="981075">
                <a:moveTo>
                  <a:pt x="0" y="42297"/>
                </a:moveTo>
                <a:lnTo>
                  <a:pt x="3323" y="25833"/>
                </a:lnTo>
                <a:lnTo>
                  <a:pt x="12388" y="12388"/>
                </a:lnTo>
                <a:lnTo>
                  <a:pt x="25833" y="3323"/>
                </a:lnTo>
                <a:lnTo>
                  <a:pt x="42297" y="0"/>
                </a:lnTo>
                <a:lnTo>
                  <a:pt x="2347347" y="0"/>
                </a:lnTo>
                <a:lnTo>
                  <a:pt x="2363810" y="3323"/>
                </a:lnTo>
                <a:lnTo>
                  <a:pt x="2377255" y="12388"/>
                </a:lnTo>
                <a:lnTo>
                  <a:pt x="2386320" y="25833"/>
                </a:lnTo>
                <a:lnTo>
                  <a:pt x="2389644" y="42297"/>
                </a:lnTo>
                <a:lnTo>
                  <a:pt x="2389644" y="938644"/>
                </a:lnTo>
                <a:lnTo>
                  <a:pt x="2386320" y="955107"/>
                </a:lnTo>
                <a:lnTo>
                  <a:pt x="2377255" y="968552"/>
                </a:lnTo>
                <a:lnTo>
                  <a:pt x="2363810" y="977617"/>
                </a:lnTo>
                <a:lnTo>
                  <a:pt x="2347347" y="980941"/>
                </a:lnTo>
                <a:lnTo>
                  <a:pt x="42297" y="980941"/>
                </a:lnTo>
                <a:lnTo>
                  <a:pt x="25833" y="977617"/>
                </a:lnTo>
                <a:lnTo>
                  <a:pt x="12388" y="968552"/>
                </a:lnTo>
                <a:lnTo>
                  <a:pt x="3323" y="955107"/>
                </a:lnTo>
                <a:lnTo>
                  <a:pt x="0" y="938644"/>
                </a:lnTo>
                <a:lnTo>
                  <a:pt x="0" y="42297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660919" y="3195828"/>
            <a:ext cx="779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W1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67240" y="6830156"/>
            <a:ext cx="2390140" cy="981075"/>
          </a:xfrm>
          <a:custGeom>
            <a:avLst/>
            <a:gdLst/>
            <a:ahLst/>
            <a:cxnLst/>
            <a:rect l="l" t="t" r="r" b="b"/>
            <a:pathLst>
              <a:path w="2390140" h="981075">
                <a:moveTo>
                  <a:pt x="0" y="42297"/>
                </a:moveTo>
                <a:lnTo>
                  <a:pt x="3323" y="25833"/>
                </a:lnTo>
                <a:lnTo>
                  <a:pt x="12388" y="12388"/>
                </a:lnTo>
                <a:lnTo>
                  <a:pt x="25833" y="3323"/>
                </a:lnTo>
                <a:lnTo>
                  <a:pt x="42297" y="0"/>
                </a:lnTo>
                <a:lnTo>
                  <a:pt x="2347347" y="0"/>
                </a:lnTo>
                <a:lnTo>
                  <a:pt x="2363810" y="3323"/>
                </a:lnTo>
                <a:lnTo>
                  <a:pt x="2377255" y="12388"/>
                </a:lnTo>
                <a:lnTo>
                  <a:pt x="2386320" y="25833"/>
                </a:lnTo>
                <a:lnTo>
                  <a:pt x="2389644" y="42297"/>
                </a:lnTo>
                <a:lnTo>
                  <a:pt x="2389644" y="938644"/>
                </a:lnTo>
                <a:lnTo>
                  <a:pt x="2386320" y="955107"/>
                </a:lnTo>
                <a:lnTo>
                  <a:pt x="2377255" y="968552"/>
                </a:lnTo>
                <a:lnTo>
                  <a:pt x="2363810" y="977617"/>
                </a:lnTo>
                <a:lnTo>
                  <a:pt x="2347347" y="980941"/>
                </a:lnTo>
                <a:lnTo>
                  <a:pt x="42297" y="980941"/>
                </a:lnTo>
                <a:lnTo>
                  <a:pt x="25833" y="977617"/>
                </a:lnTo>
                <a:lnTo>
                  <a:pt x="12388" y="968552"/>
                </a:lnTo>
                <a:lnTo>
                  <a:pt x="3323" y="955107"/>
                </a:lnTo>
                <a:lnTo>
                  <a:pt x="0" y="938644"/>
                </a:lnTo>
                <a:lnTo>
                  <a:pt x="0" y="42297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073124" y="6947916"/>
            <a:ext cx="779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W1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372894" y="3076897"/>
            <a:ext cx="2390140" cy="981075"/>
          </a:xfrm>
          <a:custGeom>
            <a:avLst/>
            <a:gdLst/>
            <a:ahLst/>
            <a:cxnLst/>
            <a:rect l="l" t="t" r="r" b="b"/>
            <a:pathLst>
              <a:path w="2390140" h="981075">
                <a:moveTo>
                  <a:pt x="0" y="42297"/>
                </a:moveTo>
                <a:lnTo>
                  <a:pt x="3323" y="25833"/>
                </a:lnTo>
                <a:lnTo>
                  <a:pt x="12388" y="12388"/>
                </a:lnTo>
                <a:lnTo>
                  <a:pt x="25833" y="3323"/>
                </a:lnTo>
                <a:lnTo>
                  <a:pt x="42297" y="0"/>
                </a:lnTo>
                <a:lnTo>
                  <a:pt x="2347347" y="0"/>
                </a:lnTo>
                <a:lnTo>
                  <a:pt x="2363810" y="3323"/>
                </a:lnTo>
                <a:lnTo>
                  <a:pt x="2377255" y="12388"/>
                </a:lnTo>
                <a:lnTo>
                  <a:pt x="2386320" y="25833"/>
                </a:lnTo>
                <a:lnTo>
                  <a:pt x="2389644" y="42297"/>
                </a:lnTo>
                <a:lnTo>
                  <a:pt x="2389644" y="938644"/>
                </a:lnTo>
                <a:lnTo>
                  <a:pt x="2386320" y="955107"/>
                </a:lnTo>
                <a:lnTo>
                  <a:pt x="2377255" y="968552"/>
                </a:lnTo>
                <a:lnTo>
                  <a:pt x="2363810" y="977617"/>
                </a:lnTo>
                <a:lnTo>
                  <a:pt x="2347347" y="980941"/>
                </a:lnTo>
                <a:lnTo>
                  <a:pt x="42297" y="980941"/>
                </a:lnTo>
                <a:lnTo>
                  <a:pt x="25833" y="977617"/>
                </a:lnTo>
                <a:lnTo>
                  <a:pt x="12388" y="968552"/>
                </a:lnTo>
                <a:lnTo>
                  <a:pt x="3323" y="955107"/>
                </a:lnTo>
                <a:lnTo>
                  <a:pt x="0" y="938644"/>
                </a:lnTo>
                <a:lnTo>
                  <a:pt x="0" y="42297"/>
                </a:lnTo>
                <a:close/>
              </a:path>
            </a:pathLst>
          </a:custGeom>
          <a:ln w="381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178772" y="3192780"/>
            <a:ext cx="779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335" dirty="0">
                <a:solidFill>
                  <a:srgbClr val="770EF7"/>
                </a:solidFill>
                <a:latin typeface="Arial" panose="020B0604020202020204"/>
                <a:cs typeface="Arial" panose="020B0604020202020204"/>
              </a:rPr>
              <a:t>W1</a:t>
            </a:r>
            <a:endParaRPr sz="4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5252" y="4042588"/>
            <a:ext cx="16454119" cy="5966460"/>
            <a:chOff x="235252" y="4042588"/>
            <a:chExt cx="16454119" cy="5966460"/>
          </a:xfrm>
        </p:grpSpPr>
        <p:sp>
          <p:nvSpPr>
            <p:cNvPr id="19" name="object 19"/>
            <p:cNvSpPr/>
            <p:nvPr/>
          </p:nvSpPr>
          <p:spPr>
            <a:xfrm>
              <a:off x="9645459" y="4042600"/>
              <a:ext cx="4732020" cy="3335654"/>
            </a:xfrm>
            <a:custGeom>
              <a:avLst/>
              <a:gdLst/>
              <a:ahLst/>
              <a:cxnLst/>
              <a:rect l="l" t="t" r="r" b="b"/>
              <a:pathLst>
                <a:path w="4732019" h="3335654">
                  <a:moveTo>
                    <a:pt x="114325" y="68503"/>
                  </a:moveTo>
                  <a:lnTo>
                    <a:pt x="22834" y="0"/>
                  </a:lnTo>
                  <a:lnTo>
                    <a:pt x="0" y="30492"/>
                  </a:lnTo>
                  <a:lnTo>
                    <a:pt x="91490" y="99009"/>
                  </a:lnTo>
                  <a:lnTo>
                    <a:pt x="114325" y="68503"/>
                  </a:lnTo>
                  <a:close/>
                </a:path>
                <a:path w="4732019" h="3335654">
                  <a:moveTo>
                    <a:pt x="125717" y="3258985"/>
                  </a:moveTo>
                  <a:lnTo>
                    <a:pt x="11417" y="3258985"/>
                  </a:lnTo>
                  <a:lnTo>
                    <a:pt x="11417" y="3297085"/>
                  </a:lnTo>
                  <a:lnTo>
                    <a:pt x="125717" y="3297085"/>
                  </a:lnTo>
                  <a:lnTo>
                    <a:pt x="125717" y="3258985"/>
                  </a:lnTo>
                  <a:close/>
                </a:path>
                <a:path w="4732019" h="3335654">
                  <a:moveTo>
                    <a:pt x="125717" y="1383919"/>
                  </a:moveTo>
                  <a:lnTo>
                    <a:pt x="11417" y="1383919"/>
                  </a:lnTo>
                  <a:lnTo>
                    <a:pt x="11417" y="1422019"/>
                  </a:lnTo>
                  <a:lnTo>
                    <a:pt x="125717" y="1422019"/>
                  </a:lnTo>
                  <a:lnTo>
                    <a:pt x="125717" y="1383919"/>
                  </a:lnTo>
                  <a:close/>
                </a:path>
                <a:path w="4732019" h="3335654">
                  <a:moveTo>
                    <a:pt x="236308" y="159854"/>
                  </a:moveTo>
                  <a:lnTo>
                    <a:pt x="144830" y="91351"/>
                  </a:lnTo>
                  <a:lnTo>
                    <a:pt x="121983" y="121843"/>
                  </a:lnTo>
                  <a:lnTo>
                    <a:pt x="213474" y="190360"/>
                  </a:lnTo>
                  <a:lnTo>
                    <a:pt x="236308" y="159854"/>
                  </a:lnTo>
                  <a:close/>
                </a:path>
                <a:path w="4732019" h="3335654">
                  <a:moveTo>
                    <a:pt x="278117" y="3258985"/>
                  </a:moveTo>
                  <a:lnTo>
                    <a:pt x="163817" y="3258985"/>
                  </a:lnTo>
                  <a:lnTo>
                    <a:pt x="163817" y="3297085"/>
                  </a:lnTo>
                  <a:lnTo>
                    <a:pt x="278117" y="3297085"/>
                  </a:lnTo>
                  <a:lnTo>
                    <a:pt x="278117" y="3258985"/>
                  </a:lnTo>
                  <a:close/>
                </a:path>
                <a:path w="4732019" h="3335654">
                  <a:moveTo>
                    <a:pt x="278117" y="1383919"/>
                  </a:moveTo>
                  <a:lnTo>
                    <a:pt x="163817" y="1383919"/>
                  </a:lnTo>
                  <a:lnTo>
                    <a:pt x="163817" y="1422019"/>
                  </a:lnTo>
                  <a:lnTo>
                    <a:pt x="278117" y="1422019"/>
                  </a:lnTo>
                  <a:lnTo>
                    <a:pt x="278117" y="1383919"/>
                  </a:lnTo>
                  <a:close/>
                </a:path>
                <a:path w="4732019" h="3335654">
                  <a:moveTo>
                    <a:pt x="358305" y="251206"/>
                  </a:moveTo>
                  <a:lnTo>
                    <a:pt x="266814" y="182702"/>
                  </a:lnTo>
                  <a:lnTo>
                    <a:pt x="243967" y="213194"/>
                  </a:lnTo>
                  <a:lnTo>
                    <a:pt x="335457" y="281711"/>
                  </a:lnTo>
                  <a:lnTo>
                    <a:pt x="358305" y="251206"/>
                  </a:lnTo>
                  <a:close/>
                </a:path>
                <a:path w="4732019" h="3335654">
                  <a:moveTo>
                    <a:pt x="430517" y="3258985"/>
                  </a:moveTo>
                  <a:lnTo>
                    <a:pt x="316217" y="3258985"/>
                  </a:lnTo>
                  <a:lnTo>
                    <a:pt x="316217" y="3297085"/>
                  </a:lnTo>
                  <a:lnTo>
                    <a:pt x="430517" y="3297085"/>
                  </a:lnTo>
                  <a:lnTo>
                    <a:pt x="430517" y="3258985"/>
                  </a:lnTo>
                  <a:close/>
                </a:path>
                <a:path w="4732019" h="3335654">
                  <a:moveTo>
                    <a:pt x="430517" y="1383919"/>
                  </a:moveTo>
                  <a:lnTo>
                    <a:pt x="316217" y="1383919"/>
                  </a:lnTo>
                  <a:lnTo>
                    <a:pt x="316217" y="1422019"/>
                  </a:lnTo>
                  <a:lnTo>
                    <a:pt x="430517" y="1422019"/>
                  </a:lnTo>
                  <a:lnTo>
                    <a:pt x="430517" y="1383919"/>
                  </a:lnTo>
                  <a:close/>
                </a:path>
                <a:path w="4732019" h="3335654">
                  <a:moveTo>
                    <a:pt x="480288" y="342557"/>
                  </a:moveTo>
                  <a:lnTo>
                    <a:pt x="388797" y="274053"/>
                  </a:lnTo>
                  <a:lnTo>
                    <a:pt x="365963" y="304546"/>
                  </a:lnTo>
                  <a:lnTo>
                    <a:pt x="457454" y="373062"/>
                  </a:lnTo>
                  <a:lnTo>
                    <a:pt x="480288" y="342557"/>
                  </a:lnTo>
                  <a:close/>
                </a:path>
                <a:path w="4732019" h="3335654">
                  <a:moveTo>
                    <a:pt x="582917" y="3258985"/>
                  </a:moveTo>
                  <a:lnTo>
                    <a:pt x="468617" y="3258985"/>
                  </a:lnTo>
                  <a:lnTo>
                    <a:pt x="468617" y="3297085"/>
                  </a:lnTo>
                  <a:lnTo>
                    <a:pt x="582917" y="3297085"/>
                  </a:lnTo>
                  <a:lnTo>
                    <a:pt x="582917" y="3258985"/>
                  </a:lnTo>
                  <a:close/>
                </a:path>
                <a:path w="4732019" h="3335654">
                  <a:moveTo>
                    <a:pt x="582917" y="1383919"/>
                  </a:moveTo>
                  <a:lnTo>
                    <a:pt x="468617" y="1383919"/>
                  </a:lnTo>
                  <a:lnTo>
                    <a:pt x="468617" y="1422019"/>
                  </a:lnTo>
                  <a:lnTo>
                    <a:pt x="582917" y="1422019"/>
                  </a:lnTo>
                  <a:lnTo>
                    <a:pt x="582917" y="1383919"/>
                  </a:lnTo>
                  <a:close/>
                </a:path>
                <a:path w="4732019" h="3335654">
                  <a:moveTo>
                    <a:pt x="602272" y="433920"/>
                  </a:moveTo>
                  <a:lnTo>
                    <a:pt x="510781" y="365404"/>
                  </a:lnTo>
                  <a:lnTo>
                    <a:pt x="487946" y="395897"/>
                  </a:lnTo>
                  <a:lnTo>
                    <a:pt x="579437" y="464413"/>
                  </a:lnTo>
                  <a:lnTo>
                    <a:pt x="602272" y="433920"/>
                  </a:lnTo>
                  <a:close/>
                </a:path>
                <a:path w="4732019" h="3335654">
                  <a:moveTo>
                    <a:pt x="724255" y="525272"/>
                  </a:moveTo>
                  <a:lnTo>
                    <a:pt x="632764" y="456755"/>
                  </a:lnTo>
                  <a:lnTo>
                    <a:pt x="609930" y="487248"/>
                  </a:lnTo>
                  <a:lnTo>
                    <a:pt x="701421" y="555764"/>
                  </a:lnTo>
                  <a:lnTo>
                    <a:pt x="724255" y="525272"/>
                  </a:lnTo>
                  <a:close/>
                </a:path>
                <a:path w="4732019" h="3335654">
                  <a:moveTo>
                    <a:pt x="735317" y="3258985"/>
                  </a:moveTo>
                  <a:lnTo>
                    <a:pt x="621017" y="3258985"/>
                  </a:lnTo>
                  <a:lnTo>
                    <a:pt x="621017" y="3297085"/>
                  </a:lnTo>
                  <a:lnTo>
                    <a:pt x="735317" y="3297085"/>
                  </a:lnTo>
                  <a:lnTo>
                    <a:pt x="735317" y="3258985"/>
                  </a:lnTo>
                  <a:close/>
                </a:path>
                <a:path w="4732019" h="3335654">
                  <a:moveTo>
                    <a:pt x="735317" y="1383919"/>
                  </a:moveTo>
                  <a:lnTo>
                    <a:pt x="621017" y="1383919"/>
                  </a:lnTo>
                  <a:lnTo>
                    <a:pt x="621017" y="1422019"/>
                  </a:lnTo>
                  <a:lnTo>
                    <a:pt x="735317" y="1422019"/>
                  </a:lnTo>
                  <a:lnTo>
                    <a:pt x="735317" y="1383919"/>
                  </a:lnTo>
                  <a:close/>
                </a:path>
                <a:path w="4732019" h="3335654">
                  <a:moveTo>
                    <a:pt x="846239" y="616623"/>
                  </a:moveTo>
                  <a:lnTo>
                    <a:pt x="754761" y="548106"/>
                  </a:lnTo>
                  <a:lnTo>
                    <a:pt x="731913" y="578599"/>
                  </a:lnTo>
                  <a:lnTo>
                    <a:pt x="823404" y="647115"/>
                  </a:lnTo>
                  <a:lnTo>
                    <a:pt x="846239" y="616623"/>
                  </a:lnTo>
                  <a:close/>
                </a:path>
                <a:path w="4732019" h="3335654">
                  <a:moveTo>
                    <a:pt x="887717" y="3258985"/>
                  </a:moveTo>
                  <a:lnTo>
                    <a:pt x="773417" y="3258985"/>
                  </a:lnTo>
                  <a:lnTo>
                    <a:pt x="773417" y="3297085"/>
                  </a:lnTo>
                  <a:lnTo>
                    <a:pt x="887717" y="3297085"/>
                  </a:lnTo>
                  <a:lnTo>
                    <a:pt x="887717" y="3258985"/>
                  </a:lnTo>
                  <a:close/>
                </a:path>
                <a:path w="4732019" h="3335654">
                  <a:moveTo>
                    <a:pt x="887717" y="1383919"/>
                  </a:moveTo>
                  <a:lnTo>
                    <a:pt x="773417" y="1383919"/>
                  </a:lnTo>
                  <a:lnTo>
                    <a:pt x="773417" y="1422019"/>
                  </a:lnTo>
                  <a:lnTo>
                    <a:pt x="887717" y="1422019"/>
                  </a:lnTo>
                  <a:lnTo>
                    <a:pt x="887717" y="1383919"/>
                  </a:lnTo>
                  <a:close/>
                </a:path>
                <a:path w="4732019" h="3335654">
                  <a:moveTo>
                    <a:pt x="968235" y="707974"/>
                  </a:moveTo>
                  <a:lnTo>
                    <a:pt x="876744" y="639457"/>
                  </a:lnTo>
                  <a:lnTo>
                    <a:pt x="853909" y="669950"/>
                  </a:lnTo>
                  <a:lnTo>
                    <a:pt x="945388" y="738466"/>
                  </a:lnTo>
                  <a:lnTo>
                    <a:pt x="968235" y="707974"/>
                  </a:lnTo>
                  <a:close/>
                </a:path>
                <a:path w="4732019" h="3335654">
                  <a:moveTo>
                    <a:pt x="1040117" y="3258985"/>
                  </a:moveTo>
                  <a:lnTo>
                    <a:pt x="925817" y="3258985"/>
                  </a:lnTo>
                  <a:lnTo>
                    <a:pt x="925817" y="3297085"/>
                  </a:lnTo>
                  <a:lnTo>
                    <a:pt x="1040117" y="3297085"/>
                  </a:lnTo>
                  <a:lnTo>
                    <a:pt x="1040117" y="3258985"/>
                  </a:lnTo>
                  <a:close/>
                </a:path>
                <a:path w="4732019" h="3335654">
                  <a:moveTo>
                    <a:pt x="1040117" y="1383919"/>
                  </a:moveTo>
                  <a:lnTo>
                    <a:pt x="925817" y="1383919"/>
                  </a:lnTo>
                  <a:lnTo>
                    <a:pt x="925817" y="1422019"/>
                  </a:lnTo>
                  <a:lnTo>
                    <a:pt x="1040117" y="1422019"/>
                  </a:lnTo>
                  <a:lnTo>
                    <a:pt x="1040117" y="1383919"/>
                  </a:lnTo>
                  <a:close/>
                </a:path>
                <a:path w="4732019" h="3335654">
                  <a:moveTo>
                    <a:pt x="1090218" y="799325"/>
                  </a:moveTo>
                  <a:lnTo>
                    <a:pt x="998728" y="730808"/>
                  </a:lnTo>
                  <a:lnTo>
                    <a:pt x="975893" y="761301"/>
                  </a:lnTo>
                  <a:lnTo>
                    <a:pt x="1067384" y="829818"/>
                  </a:lnTo>
                  <a:lnTo>
                    <a:pt x="1090218" y="799325"/>
                  </a:lnTo>
                  <a:close/>
                </a:path>
                <a:path w="4732019" h="3335654">
                  <a:moveTo>
                    <a:pt x="1158887" y="3278035"/>
                  </a:moveTo>
                  <a:lnTo>
                    <a:pt x="1044587" y="3220885"/>
                  </a:lnTo>
                  <a:lnTo>
                    <a:pt x="1044587" y="3335185"/>
                  </a:lnTo>
                  <a:lnTo>
                    <a:pt x="1158887" y="3278035"/>
                  </a:lnTo>
                  <a:close/>
                </a:path>
                <a:path w="4732019" h="3335654">
                  <a:moveTo>
                    <a:pt x="1158887" y="1402969"/>
                  </a:moveTo>
                  <a:lnTo>
                    <a:pt x="1044587" y="1345819"/>
                  </a:lnTo>
                  <a:lnTo>
                    <a:pt x="1044587" y="1460119"/>
                  </a:lnTo>
                  <a:lnTo>
                    <a:pt x="1158887" y="1402969"/>
                  </a:lnTo>
                  <a:close/>
                </a:path>
                <a:path w="4732019" h="3335654">
                  <a:moveTo>
                    <a:pt x="1209573" y="912495"/>
                  </a:moveTo>
                  <a:lnTo>
                    <a:pt x="1188605" y="870648"/>
                  </a:lnTo>
                  <a:lnTo>
                    <a:pt x="1152334" y="798245"/>
                  </a:lnTo>
                  <a:lnTo>
                    <a:pt x="1129499" y="828738"/>
                  </a:lnTo>
                  <a:lnTo>
                    <a:pt x="1120711" y="822159"/>
                  </a:lnTo>
                  <a:lnTo>
                    <a:pt x="1097876" y="852652"/>
                  </a:lnTo>
                  <a:lnTo>
                    <a:pt x="1106665" y="859231"/>
                  </a:lnTo>
                  <a:lnTo>
                    <a:pt x="1083818" y="889736"/>
                  </a:lnTo>
                  <a:lnTo>
                    <a:pt x="1209573" y="912495"/>
                  </a:lnTo>
                  <a:close/>
                </a:path>
                <a:path w="4732019" h="3335654">
                  <a:moveTo>
                    <a:pt x="2446413" y="475576"/>
                  </a:moveTo>
                  <a:lnTo>
                    <a:pt x="2408313" y="475576"/>
                  </a:lnTo>
                  <a:lnTo>
                    <a:pt x="2408313" y="589876"/>
                  </a:lnTo>
                  <a:lnTo>
                    <a:pt x="2446413" y="589876"/>
                  </a:lnTo>
                  <a:lnTo>
                    <a:pt x="2446413" y="475576"/>
                  </a:lnTo>
                  <a:close/>
                </a:path>
                <a:path w="4732019" h="3335654">
                  <a:moveTo>
                    <a:pt x="2446413" y="323176"/>
                  </a:moveTo>
                  <a:lnTo>
                    <a:pt x="2408313" y="323176"/>
                  </a:lnTo>
                  <a:lnTo>
                    <a:pt x="2408313" y="437476"/>
                  </a:lnTo>
                  <a:lnTo>
                    <a:pt x="2446413" y="437476"/>
                  </a:lnTo>
                  <a:lnTo>
                    <a:pt x="2446413" y="323176"/>
                  </a:lnTo>
                  <a:close/>
                </a:path>
                <a:path w="4732019" h="3335654">
                  <a:moveTo>
                    <a:pt x="2446413" y="170776"/>
                  </a:moveTo>
                  <a:lnTo>
                    <a:pt x="2408313" y="170776"/>
                  </a:lnTo>
                  <a:lnTo>
                    <a:pt x="2408313" y="285076"/>
                  </a:lnTo>
                  <a:lnTo>
                    <a:pt x="2446413" y="285076"/>
                  </a:lnTo>
                  <a:lnTo>
                    <a:pt x="2446413" y="170776"/>
                  </a:lnTo>
                  <a:close/>
                </a:path>
                <a:path w="4732019" h="3335654">
                  <a:moveTo>
                    <a:pt x="2446413" y="18376"/>
                  </a:moveTo>
                  <a:lnTo>
                    <a:pt x="2408313" y="18376"/>
                  </a:lnTo>
                  <a:lnTo>
                    <a:pt x="2408313" y="132676"/>
                  </a:lnTo>
                  <a:lnTo>
                    <a:pt x="2446413" y="132676"/>
                  </a:lnTo>
                  <a:lnTo>
                    <a:pt x="2446413" y="18376"/>
                  </a:lnTo>
                  <a:close/>
                </a:path>
                <a:path w="4732019" h="3335654">
                  <a:moveTo>
                    <a:pt x="2484513" y="621169"/>
                  </a:moveTo>
                  <a:lnTo>
                    <a:pt x="2370213" y="621169"/>
                  </a:lnTo>
                  <a:lnTo>
                    <a:pt x="2427363" y="735469"/>
                  </a:lnTo>
                  <a:lnTo>
                    <a:pt x="2474988" y="640219"/>
                  </a:lnTo>
                  <a:lnTo>
                    <a:pt x="2481110" y="627976"/>
                  </a:lnTo>
                  <a:lnTo>
                    <a:pt x="2484513" y="621169"/>
                  </a:lnTo>
                  <a:close/>
                </a:path>
                <a:path w="4732019" h="3335654">
                  <a:moveTo>
                    <a:pt x="3929570" y="966863"/>
                  </a:moveTo>
                  <a:lnTo>
                    <a:pt x="3900868" y="941793"/>
                  </a:lnTo>
                  <a:lnTo>
                    <a:pt x="3848036" y="1002284"/>
                  </a:lnTo>
                  <a:lnTo>
                    <a:pt x="3819347" y="977226"/>
                  </a:lnTo>
                  <a:lnTo>
                    <a:pt x="3787203" y="1100899"/>
                  </a:lnTo>
                  <a:lnTo>
                    <a:pt x="3905440" y="1052410"/>
                  </a:lnTo>
                  <a:lnTo>
                    <a:pt x="3893172" y="1041692"/>
                  </a:lnTo>
                  <a:lnTo>
                    <a:pt x="3876738" y="1027341"/>
                  </a:lnTo>
                  <a:lnTo>
                    <a:pt x="3929570" y="966863"/>
                  </a:lnTo>
                  <a:close/>
                </a:path>
                <a:path w="4732019" h="3335654">
                  <a:moveTo>
                    <a:pt x="4029811" y="852081"/>
                  </a:moveTo>
                  <a:lnTo>
                    <a:pt x="4001122" y="827011"/>
                  </a:lnTo>
                  <a:lnTo>
                    <a:pt x="3925938" y="913104"/>
                  </a:lnTo>
                  <a:lnTo>
                    <a:pt x="3954627" y="938161"/>
                  </a:lnTo>
                  <a:lnTo>
                    <a:pt x="4029811" y="852081"/>
                  </a:lnTo>
                  <a:close/>
                </a:path>
                <a:path w="4732019" h="3335654">
                  <a:moveTo>
                    <a:pt x="4130065" y="737285"/>
                  </a:moveTo>
                  <a:lnTo>
                    <a:pt x="4101376" y="712228"/>
                  </a:lnTo>
                  <a:lnTo>
                    <a:pt x="4026179" y="798322"/>
                  </a:lnTo>
                  <a:lnTo>
                    <a:pt x="4054881" y="823379"/>
                  </a:lnTo>
                  <a:lnTo>
                    <a:pt x="4130065" y="737285"/>
                  </a:lnTo>
                  <a:close/>
                </a:path>
                <a:path w="4732019" h="3335654">
                  <a:moveTo>
                    <a:pt x="4230319" y="622503"/>
                  </a:moveTo>
                  <a:lnTo>
                    <a:pt x="4201617" y="597446"/>
                  </a:lnTo>
                  <a:lnTo>
                    <a:pt x="4126433" y="683526"/>
                  </a:lnTo>
                  <a:lnTo>
                    <a:pt x="4155135" y="708596"/>
                  </a:lnTo>
                  <a:lnTo>
                    <a:pt x="4230319" y="622503"/>
                  </a:lnTo>
                  <a:close/>
                </a:path>
                <a:path w="4732019" h="3335654">
                  <a:moveTo>
                    <a:pt x="4330560" y="507720"/>
                  </a:moveTo>
                  <a:lnTo>
                    <a:pt x="4301871" y="482650"/>
                  </a:lnTo>
                  <a:lnTo>
                    <a:pt x="4226687" y="568744"/>
                  </a:lnTo>
                  <a:lnTo>
                    <a:pt x="4255376" y="593813"/>
                  </a:lnTo>
                  <a:lnTo>
                    <a:pt x="4330560" y="507720"/>
                  </a:lnTo>
                  <a:close/>
                </a:path>
                <a:path w="4732019" h="3335654">
                  <a:moveTo>
                    <a:pt x="4430814" y="392938"/>
                  </a:moveTo>
                  <a:lnTo>
                    <a:pt x="4402125" y="367868"/>
                  </a:lnTo>
                  <a:lnTo>
                    <a:pt x="4326928" y="453961"/>
                  </a:lnTo>
                  <a:lnTo>
                    <a:pt x="4355630" y="479018"/>
                  </a:lnTo>
                  <a:lnTo>
                    <a:pt x="4430814" y="392938"/>
                  </a:lnTo>
                  <a:close/>
                </a:path>
                <a:path w="4732019" h="3335654">
                  <a:moveTo>
                    <a:pt x="4531068" y="278142"/>
                  </a:moveTo>
                  <a:lnTo>
                    <a:pt x="4502366" y="253085"/>
                  </a:lnTo>
                  <a:lnTo>
                    <a:pt x="4427182" y="339178"/>
                  </a:lnTo>
                  <a:lnTo>
                    <a:pt x="4455884" y="364236"/>
                  </a:lnTo>
                  <a:lnTo>
                    <a:pt x="4531068" y="278142"/>
                  </a:lnTo>
                  <a:close/>
                </a:path>
                <a:path w="4732019" h="3335654">
                  <a:moveTo>
                    <a:pt x="4631321" y="163360"/>
                  </a:moveTo>
                  <a:lnTo>
                    <a:pt x="4602619" y="138303"/>
                  </a:lnTo>
                  <a:lnTo>
                    <a:pt x="4527435" y="224383"/>
                  </a:lnTo>
                  <a:lnTo>
                    <a:pt x="4556125" y="249453"/>
                  </a:lnTo>
                  <a:lnTo>
                    <a:pt x="4631321" y="163360"/>
                  </a:lnTo>
                  <a:close/>
                </a:path>
                <a:path w="4732019" h="3335654">
                  <a:moveTo>
                    <a:pt x="4731563" y="48577"/>
                  </a:moveTo>
                  <a:lnTo>
                    <a:pt x="4702873" y="23507"/>
                  </a:lnTo>
                  <a:lnTo>
                    <a:pt x="4627677" y="109601"/>
                  </a:lnTo>
                  <a:lnTo>
                    <a:pt x="4656379" y="134670"/>
                  </a:lnTo>
                  <a:lnTo>
                    <a:pt x="4731563" y="48577"/>
                  </a:lnTo>
                  <a:close/>
                </a:path>
              </a:pathLst>
            </a:custGeom>
            <a:solidFill>
              <a:srgbClr val="770E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252" y="8867496"/>
              <a:ext cx="16453618" cy="1141263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4726940"/>
            <a:ext cx="7990205" cy="298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workers:</a:t>
            </a:r>
            <a:r>
              <a:rPr sz="3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4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80330" y="4765431"/>
            <a:ext cx="3206257" cy="32062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6274" y="4267200"/>
            <a:ext cx="4305230" cy="43052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3655059"/>
            <a:ext cx="6645275" cy="42652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4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External</a:t>
            </a:r>
            <a:r>
              <a:rPr sz="34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runners: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Java: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JUnit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3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TestNG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9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6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C#:</a:t>
            </a:r>
            <a:r>
              <a:rPr sz="3400" spc="-9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NUnit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3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3400" spc="-8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xUnit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2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Python:</a:t>
            </a:r>
            <a:r>
              <a:rPr sz="3400" spc="-10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0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pytest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4185"/>
              </a:spcBef>
            </a:pPr>
            <a:r>
              <a:rPr sz="34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Playwright</a:t>
            </a:r>
            <a:r>
              <a:rPr sz="34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Test: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4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only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NodeJS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8526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130F25"/>
                </a:solidFill>
              </a:rPr>
              <a:t>Runners</a:t>
            </a:r>
            <a:r>
              <a:rPr sz="4800" spc="-85" dirty="0">
                <a:solidFill>
                  <a:srgbClr val="130F25"/>
                </a:solidFill>
              </a:rPr>
              <a:t> </a:t>
            </a:r>
            <a:r>
              <a:rPr sz="4800" spc="90" dirty="0">
                <a:solidFill>
                  <a:srgbClr val="130F25"/>
                </a:solidFill>
              </a:rPr>
              <a:t>for</a:t>
            </a:r>
            <a:r>
              <a:rPr sz="4800" spc="-80" dirty="0">
                <a:solidFill>
                  <a:srgbClr val="130F25"/>
                </a:solidFill>
              </a:rPr>
              <a:t> </a:t>
            </a:r>
            <a:r>
              <a:rPr sz="4800" spc="55" dirty="0">
                <a:solidFill>
                  <a:srgbClr val="130F25"/>
                </a:solidFill>
              </a:rPr>
              <a:t>Playwright</a:t>
            </a:r>
            <a:r>
              <a:rPr sz="4800" spc="-80" dirty="0">
                <a:solidFill>
                  <a:srgbClr val="130F25"/>
                </a:solidFill>
              </a:rPr>
              <a:t> </a:t>
            </a:r>
            <a:r>
              <a:rPr sz="4800" spc="-45" dirty="0">
                <a:solidFill>
                  <a:srgbClr val="130F25"/>
                </a:solidFill>
              </a:rPr>
              <a:t>Tests</a:t>
            </a:r>
            <a:endParaRPr sz="48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4726940"/>
            <a:ext cx="7990205" cy="298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export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default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defineConfig({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56134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workers:</a:t>
            </a:r>
            <a:r>
              <a:rPr sz="3600" spc="-6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50%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680330" y="4765431"/>
            <a:ext cx="3206257" cy="32062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6274" y="4267200"/>
            <a:ext cx="4305230" cy="43052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76879" y="3516850"/>
          <a:ext cx="14070965" cy="4224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8790"/>
                <a:gridCol w="824230"/>
                <a:gridCol w="8957945"/>
              </a:tblGrid>
              <a:tr h="90499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600" dirty="0">
                          <a:solidFill>
                            <a:srgbClr val="130F2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test.skip()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2159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600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//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2159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3600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.fixme(),</a:t>
                      </a:r>
                      <a:r>
                        <a:rPr sz="3600" spc="-45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600" spc="-5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.fail()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21590" marB="0">
                    <a:solidFill>
                      <a:srgbClr val="E2E8F0"/>
                    </a:solidFill>
                  </a:tcPr>
                </a:tc>
              </a:tr>
              <a:tr h="120700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dirty="0">
                          <a:solidFill>
                            <a:srgbClr val="130F2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test.describe()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323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//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323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spc="-5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.beforeEach(),</a:t>
                      </a:r>
                      <a:r>
                        <a:rPr sz="3600" spc="10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600" spc="-5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.beforeAll(),</a:t>
                      </a:r>
                      <a:r>
                        <a:rPr sz="3600" spc="15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600" dirty="0">
                          <a:solidFill>
                            <a:srgbClr val="7F7F7F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...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323850" marB="0">
                    <a:solidFill>
                      <a:srgbClr val="E2E8F0"/>
                    </a:solidFill>
                  </a:tcPr>
                </a:tc>
              </a:tr>
              <a:tr h="12070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spc="-5" dirty="0">
                          <a:solidFill>
                            <a:srgbClr val="130F2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test.info()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323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</a:tr>
              <a:tr h="90499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50"/>
                        </a:spcBef>
                      </a:pPr>
                      <a:r>
                        <a:rPr sz="3600" dirty="0">
                          <a:solidFill>
                            <a:srgbClr val="130F25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test.slow()</a:t>
                      </a:r>
                      <a:endParaRPr sz="3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32385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E2E8F0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5929" y="5336540"/>
            <a:ext cx="2771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test.use()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873755"/>
            <a:ext cx="11833860" cy="6045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test.use({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5080">
              <a:lnSpc>
                <a:spcPts val="4800"/>
              </a:lnSpc>
              <a:spcBef>
                <a:spcPts val="14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viewport:</a:t>
            </a:r>
            <a:r>
              <a:rPr sz="3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width: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1200,</a:t>
            </a:r>
            <a:r>
              <a:rPr sz="3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height: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400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baseURL:</a:t>
            </a: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'your/url'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>
              <a:lnSpc>
                <a:spcPct val="100000"/>
              </a:lnSpc>
              <a:spcBef>
                <a:spcPts val="14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locale:</a:t>
            </a:r>
            <a:r>
              <a:rPr sz="3600" spc="-9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'en-US'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110615" marR="3848735">
              <a:lnSpc>
                <a:spcPct val="110000"/>
              </a:lnSpc>
              <a:spcBef>
                <a:spcPts val="5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headless: false, 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javaScriptEnabled:</a:t>
            </a:r>
            <a:r>
              <a:rPr sz="3600" spc="-1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false, </a:t>
            </a:r>
            <a:r>
              <a:rPr sz="3600" spc="-214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acceptDownloads: true, 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colorScheme: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'light'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 </a:t>
            </a:r>
            <a:r>
              <a:rPr sz="3600" spc="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geolocation: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/>
          <p:nvPr>
            <p:custDataLst>
              <p:tags r:id="rId1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5304790" imgH="10287000" progId="Paint.Picture">
                  <p:embed/>
                </p:oleObj>
              </mc:Choice>
              <mc:Fallback>
                <p:oleObj name="" r:id="rId2" imgW="5304790" imgH="102870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>
            <p:custDataLst>
              <p:tags r:id="rId4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5" imgW="5304790" imgH="10287000" progId="Paint.Picture">
                  <p:embed/>
                </p:oleObj>
              </mc:Choice>
              <mc:Fallback>
                <p:oleObj name="" r:id="rId5" imgW="5304790" imgH="1028700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6287" y="4376420"/>
            <a:ext cx="10760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Configuring</a:t>
            </a:r>
            <a:r>
              <a:rPr sz="6000" b="1" spc="-8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r>
              <a:rPr sz="60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-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Tests</a:t>
            </a:r>
            <a:endParaRPr sz="6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224276"/>
            <a:ext cx="13208000" cy="540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import</a:t>
            </a:r>
            <a:r>
              <a:rPr sz="3600" spc="-2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expect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r>
              <a:rPr sz="3600" spc="-2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from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'@playwright/test'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'Check</a:t>
            </a:r>
            <a:r>
              <a:rPr sz="3600" spc="-1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110615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expect(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).toBeVisible();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51140" y="3065780"/>
            <a:ext cx="6323965" cy="412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FF1675"/>
                </a:solidFill>
              </a:rPr>
              <a:t>Annotations,</a:t>
            </a:r>
            <a:r>
              <a:rPr sz="3600" spc="-75" dirty="0">
                <a:solidFill>
                  <a:srgbClr val="FF1675"/>
                </a:solidFill>
              </a:rPr>
              <a:t> </a:t>
            </a:r>
            <a:r>
              <a:rPr sz="3600" spc="-55" dirty="0">
                <a:solidFill>
                  <a:srgbClr val="FF1675"/>
                </a:solidFill>
              </a:rPr>
              <a:t>e.g.</a:t>
            </a:r>
            <a:r>
              <a:rPr sz="3600" spc="-70" dirty="0">
                <a:solidFill>
                  <a:srgbClr val="FF1675"/>
                </a:solidFill>
              </a:rPr>
              <a:t> </a:t>
            </a:r>
            <a:r>
              <a:rPr sz="3600" spc="-110" dirty="0">
                <a:solidFill>
                  <a:srgbClr val="FF1675"/>
                </a:solidFill>
              </a:rPr>
              <a:t>skip</a:t>
            </a:r>
            <a:r>
              <a:rPr sz="3600" spc="-75" dirty="0">
                <a:solidFill>
                  <a:srgbClr val="FF1675"/>
                </a:solidFill>
              </a:rPr>
              <a:t> </a:t>
            </a:r>
            <a:r>
              <a:rPr sz="3600" spc="-10" dirty="0">
                <a:solidFill>
                  <a:srgbClr val="FF1675"/>
                </a:solidFill>
              </a:rPr>
              <a:t>and</a:t>
            </a:r>
            <a:r>
              <a:rPr sz="3600" spc="-80" dirty="0">
                <a:solidFill>
                  <a:srgbClr val="FF1675"/>
                </a:solidFill>
              </a:rPr>
              <a:t> </a:t>
            </a:r>
            <a:r>
              <a:rPr sz="3600" spc="-25" dirty="0">
                <a:solidFill>
                  <a:srgbClr val="FF1675"/>
                </a:solidFill>
              </a:rPr>
              <a:t>fail</a:t>
            </a:r>
            <a:endParaRPr sz="3600"/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3600" spc="-10" dirty="0">
                <a:solidFill>
                  <a:srgbClr val="FF1675"/>
                </a:solidFill>
              </a:rPr>
              <a:t>Group</a:t>
            </a:r>
            <a:r>
              <a:rPr sz="3600" spc="-100" dirty="0">
                <a:solidFill>
                  <a:srgbClr val="FF1675"/>
                </a:solidFill>
              </a:rPr>
              <a:t> </a:t>
            </a:r>
            <a:r>
              <a:rPr sz="3600" spc="-5" dirty="0">
                <a:solidFill>
                  <a:srgbClr val="FF1675"/>
                </a:solidFill>
              </a:rPr>
              <a:t>tests</a:t>
            </a:r>
            <a:endParaRPr sz="3600"/>
          </a:p>
          <a:p>
            <a:pPr marL="12700" marR="820420">
              <a:lnSpc>
                <a:spcPct val="162000"/>
              </a:lnSpc>
              <a:spcBef>
                <a:spcPts val="15"/>
              </a:spcBef>
            </a:pPr>
            <a:r>
              <a:rPr sz="3600" spc="25" dirty="0">
                <a:solidFill>
                  <a:srgbClr val="FF1675"/>
                </a:solidFill>
              </a:rPr>
              <a:t>Setup</a:t>
            </a:r>
            <a:r>
              <a:rPr sz="3600" spc="-90" dirty="0">
                <a:solidFill>
                  <a:srgbClr val="FF1675"/>
                </a:solidFill>
              </a:rPr>
              <a:t> </a:t>
            </a:r>
            <a:r>
              <a:rPr sz="3600" spc="-10" dirty="0">
                <a:solidFill>
                  <a:srgbClr val="FF1675"/>
                </a:solidFill>
              </a:rPr>
              <a:t>and</a:t>
            </a:r>
            <a:r>
              <a:rPr sz="3600" spc="-85" dirty="0">
                <a:solidFill>
                  <a:srgbClr val="FF1675"/>
                </a:solidFill>
              </a:rPr>
              <a:t> </a:t>
            </a:r>
            <a:r>
              <a:rPr sz="3600" spc="15" dirty="0">
                <a:solidFill>
                  <a:srgbClr val="FF1675"/>
                </a:solidFill>
              </a:rPr>
              <a:t>cleanup</a:t>
            </a:r>
            <a:r>
              <a:rPr sz="3600" spc="-85" dirty="0">
                <a:solidFill>
                  <a:srgbClr val="FF1675"/>
                </a:solidFill>
              </a:rPr>
              <a:t> </a:t>
            </a:r>
            <a:r>
              <a:rPr sz="3600" spc="-105" dirty="0">
                <a:solidFill>
                  <a:srgbClr val="FF1675"/>
                </a:solidFill>
              </a:rPr>
              <a:t>hooks </a:t>
            </a:r>
            <a:r>
              <a:rPr sz="3600" spc="-985" dirty="0">
                <a:solidFill>
                  <a:srgbClr val="FF1675"/>
                </a:solidFill>
              </a:rPr>
              <a:t> </a:t>
            </a:r>
            <a:r>
              <a:rPr sz="3600" spc="-50" dirty="0">
                <a:solidFill>
                  <a:srgbClr val="FF1675"/>
                </a:solidFill>
              </a:rPr>
              <a:t>Test </a:t>
            </a:r>
            <a:r>
              <a:rPr sz="3600" spc="5" dirty="0">
                <a:solidFill>
                  <a:srgbClr val="FF1675"/>
                </a:solidFill>
              </a:rPr>
              <a:t>parameterization </a:t>
            </a:r>
            <a:r>
              <a:rPr sz="3600" spc="10" dirty="0">
                <a:solidFill>
                  <a:srgbClr val="FF1675"/>
                </a:solidFill>
              </a:rPr>
              <a:t> </a:t>
            </a:r>
            <a:r>
              <a:rPr sz="3600" spc="-50" dirty="0">
                <a:solidFill>
                  <a:srgbClr val="FF1675"/>
                </a:solidFill>
              </a:rPr>
              <a:t>Test</a:t>
            </a:r>
            <a:r>
              <a:rPr sz="3600" spc="-65" dirty="0">
                <a:solidFill>
                  <a:srgbClr val="FF1675"/>
                </a:solidFill>
              </a:rPr>
              <a:t> </a:t>
            </a:r>
            <a:r>
              <a:rPr sz="3600" spc="-20" dirty="0">
                <a:solidFill>
                  <a:srgbClr val="FF1675"/>
                </a:solidFill>
              </a:rPr>
              <a:t>parallelization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Overview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328616" y="2781836"/>
            <a:ext cx="4752340" cy="4319270"/>
            <a:chOff x="7328616" y="2781836"/>
            <a:chExt cx="4752340" cy="43192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747437" y="3935568"/>
              <a:ext cx="1666740" cy="16667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28616" y="4921338"/>
              <a:ext cx="1666740" cy="16667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166259" y="5434347"/>
              <a:ext cx="1666740" cy="1666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14179" y="2781836"/>
              <a:ext cx="1666740" cy="166674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31128" y="2268828"/>
            <a:ext cx="1666740" cy="166674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69631" y="7586192"/>
            <a:ext cx="1666740" cy="16667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70706" y="5782077"/>
            <a:ext cx="1666740" cy="16667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70706" y="575793"/>
            <a:ext cx="1666740" cy="16667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70706" y="2311220"/>
            <a:ext cx="3555365" cy="3333750"/>
            <a:chOff x="4970706" y="2311220"/>
            <a:chExt cx="3555365" cy="3333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0706" y="2311220"/>
              <a:ext cx="1666740" cy="33334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94738" y="4801674"/>
              <a:ext cx="2331085" cy="0"/>
            </a:xfrm>
            <a:custGeom>
              <a:avLst/>
              <a:gdLst/>
              <a:ahLst/>
              <a:cxnLst/>
              <a:rect l="l" t="t" r="r" b="b"/>
              <a:pathLst>
                <a:path w="2331084">
                  <a:moveTo>
                    <a:pt x="0" y="0"/>
                  </a:moveTo>
                  <a:lnTo>
                    <a:pt x="2331076" y="1"/>
                  </a:lnTo>
                </a:path>
              </a:pathLst>
            </a:custGeom>
            <a:ln w="5715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602811" y="3649552"/>
            <a:ext cx="1828800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620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60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02811" y="4396525"/>
            <a:ext cx="1828800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620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60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02811" y="5143500"/>
            <a:ext cx="1828800" cy="592455"/>
          </a:xfrm>
          <a:prstGeom prst="rect">
            <a:avLst/>
          </a:prstGeom>
          <a:solidFill>
            <a:srgbClr val="FF1675"/>
          </a:solidFill>
        </p:spPr>
        <p:txBody>
          <a:bodyPr vert="horz" wrap="square" lIns="0" tIns="7874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620"/>
              </a:spcBef>
            </a:pPr>
            <a:r>
              <a:rPr sz="27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28844" y="2678805"/>
            <a:ext cx="3709670" cy="4044315"/>
          </a:xfrm>
          <a:custGeom>
            <a:avLst/>
            <a:gdLst/>
            <a:ahLst/>
            <a:cxnLst/>
            <a:rect l="l" t="t" r="r" b="b"/>
            <a:pathLst>
              <a:path w="3709670" h="4044315">
                <a:moveTo>
                  <a:pt x="0" y="231820"/>
                </a:moveTo>
                <a:lnTo>
                  <a:pt x="4709" y="185100"/>
                </a:lnTo>
                <a:lnTo>
                  <a:pt x="18217" y="141585"/>
                </a:lnTo>
                <a:lnTo>
                  <a:pt x="39591" y="102207"/>
                </a:lnTo>
                <a:lnTo>
                  <a:pt x="67898" y="67898"/>
                </a:lnTo>
                <a:lnTo>
                  <a:pt x="102207" y="39591"/>
                </a:lnTo>
                <a:lnTo>
                  <a:pt x="141585" y="18217"/>
                </a:lnTo>
                <a:lnTo>
                  <a:pt x="185100" y="4709"/>
                </a:lnTo>
                <a:lnTo>
                  <a:pt x="231820" y="0"/>
                </a:lnTo>
                <a:lnTo>
                  <a:pt x="3477296" y="0"/>
                </a:lnTo>
                <a:lnTo>
                  <a:pt x="3524015" y="4709"/>
                </a:lnTo>
                <a:lnTo>
                  <a:pt x="3567531" y="18217"/>
                </a:lnTo>
                <a:lnTo>
                  <a:pt x="3606908" y="39591"/>
                </a:lnTo>
                <a:lnTo>
                  <a:pt x="3641217" y="67898"/>
                </a:lnTo>
                <a:lnTo>
                  <a:pt x="3669524" y="102207"/>
                </a:lnTo>
                <a:lnTo>
                  <a:pt x="3690898" y="141585"/>
                </a:lnTo>
                <a:lnTo>
                  <a:pt x="3704406" y="185100"/>
                </a:lnTo>
                <a:lnTo>
                  <a:pt x="3709116" y="231820"/>
                </a:lnTo>
                <a:lnTo>
                  <a:pt x="3709116" y="3812143"/>
                </a:lnTo>
                <a:lnTo>
                  <a:pt x="3704406" y="3858862"/>
                </a:lnTo>
                <a:lnTo>
                  <a:pt x="3690898" y="3902378"/>
                </a:lnTo>
                <a:lnTo>
                  <a:pt x="3669524" y="3941755"/>
                </a:lnTo>
                <a:lnTo>
                  <a:pt x="3641217" y="3976064"/>
                </a:lnTo>
                <a:lnTo>
                  <a:pt x="3606908" y="4004371"/>
                </a:lnTo>
                <a:lnTo>
                  <a:pt x="3567531" y="4025745"/>
                </a:lnTo>
                <a:lnTo>
                  <a:pt x="3524015" y="4039253"/>
                </a:lnTo>
                <a:lnTo>
                  <a:pt x="3477296" y="4043963"/>
                </a:lnTo>
                <a:lnTo>
                  <a:pt x="231820" y="4043963"/>
                </a:lnTo>
                <a:lnTo>
                  <a:pt x="185100" y="4039253"/>
                </a:lnTo>
                <a:lnTo>
                  <a:pt x="141585" y="4025745"/>
                </a:lnTo>
                <a:lnTo>
                  <a:pt x="102207" y="4004371"/>
                </a:lnTo>
                <a:lnTo>
                  <a:pt x="67898" y="3976064"/>
                </a:lnTo>
                <a:lnTo>
                  <a:pt x="39591" y="3941755"/>
                </a:lnTo>
                <a:lnTo>
                  <a:pt x="18217" y="3902378"/>
                </a:lnTo>
                <a:lnTo>
                  <a:pt x="4709" y="3858862"/>
                </a:lnTo>
                <a:lnTo>
                  <a:pt x="0" y="3812143"/>
                </a:lnTo>
                <a:lnTo>
                  <a:pt x="0" y="231820"/>
                </a:lnTo>
                <a:close/>
              </a:path>
            </a:pathLst>
          </a:custGeom>
          <a:ln w="381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744934" y="1920240"/>
            <a:ext cx="20529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70" dirty="0">
                <a:solidFill>
                  <a:srgbClr val="FF1675"/>
                </a:solidFill>
                <a:latin typeface="Lucida Sans Unicode" panose="020B0602030504020204"/>
                <a:cs typeface="Lucida Sans Unicode" panose="020B0602030504020204"/>
              </a:rPr>
              <a:t>describe()</a:t>
            </a:r>
            <a:endParaRPr sz="3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873755"/>
            <a:ext cx="11834495" cy="66548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'Check</a:t>
            </a:r>
            <a:r>
              <a:rPr sz="3600" spc="-1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1'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Set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up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Clean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up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'Check</a:t>
            </a:r>
            <a:r>
              <a:rPr sz="3600" spc="-1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2'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6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Set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up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Clean</a:t>
            </a:r>
            <a:r>
              <a:rPr sz="3600" spc="-4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up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319019"/>
            <a:ext cx="11834495" cy="660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test.beforeEach(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'Inject</a:t>
            </a:r>
            <a:r>
              <a:rPr sz="3600" spc="-4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state',</a:t>
            </a:r>
            <a:r>
              <a:rPr sz="3600" spc="-3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...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'Check</a:t>
            </a:r>
            <a:r>
              <a:rPr sz="3600" spc="-1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1'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test(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'Check</a:t>
            </a:r>
            <a:r>
              <a:rPr sz="3600" spc="-1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thing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2'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async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({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page</a:t>
            </a:r>
            <a:r>
              <a:rPr sz="3600" spc="-1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5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6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test.afterEach(</a:t>
            </a:r>
            <a:r>
              <a:rPr sz="3600" spc="-5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'Shut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down DB', ...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4179" y="2727452"/>
            <a:ext cx="14182725" cy="3320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7200" b="1" spc="-3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“A</a:t>
            </a:r>
            <a:r>
              <a:rPr sz="72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‘beforeAll’</a:t>
            </a:r>
            <a:r>
              <a:rPr sz="72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hook</a:t>
            </a:r>
            <a:r>
              <a:rPr sz="72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7200" b="1" spc="-1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executed </a:t>
            </a:r>
            <a:r>
              <a:rPr sz="7200" b="1" spc="1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once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u="heavy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cs typeface="Arial" panose="020B0604020202020204"/>
              </a:rPr>
              <a:t>per</a:t>
            </a:r>
            <a:r>
              <a:rPr sz="7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7200" b="1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cs typeface="Arial" panose="020B0604020202020204"/>
              </a:rPr>
              <a:t>worker</a:t>
            </a:r>
            <a:r>
              <a:rPr sz="72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7200" b="1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cs typeface="Arial" panose="020B0604020202020204"/>
              </a:rPr>
              <a:t>process</a:t>
            </a:r>
            <a:r>
              <a:rPr sz="72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before </a:t>
            </a:r>
            <a:r>
              <a:rPr sz="7200" b="1" spc="-19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all</a:t>
            </a:r>
            <a:r>
              <a:rPr sz="7200" b="1" spc="-9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72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tests.”</a:t>
            </a:r>
            <a:endParaRPr sz="7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94179" y="1584452"/>
            <a:ext cx="41579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https://playwright.dev/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WPS Presentation</Application>
  <PresentationFormat>On-screen Show (4:3)</PresentationFormat>
  <Paragraphs>226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Arial</vt:lpstr>
      <vt:lpstr>Tahoma</vt:lpstr>
      <vt:lpstr>Lucida Sans Unicode</vt:lpstr>
      <vt:lpstr>Microsoft Sans Serif</vt:lpstr>
      <vt:lpstr>Courier New</vt:lpstr>
      <vt:lpstr>Microsoft YaHei</vt:lpstr>
      <vt:lpstr>Arial Unicode MS</vt:lpstr>
      <vt:lpstr>Calibri</vt:lpstr>
      <vt:lpstr>Times New Roman</vt:lpstr>
      <vt:lpstr>Office Theme</vt:lpstr>
      <vt:lpstr>Paint.Picture</vt:lpstr>
      <vt:lpstr>Paint.Picture</vt:lpstr>
      <vt:lpstr>PowerPoint 演示文稿</vt:lpstr>
      <vt:lpstr>Runners for Playwright Tests</vt:lpstr>
      <vt:lpstr>PowerPoint 演示文稿</vt:lpstr>
      <vt:lpstr>Setup and cleanup hooks  Test parameterization  Test parallelization</vt:lpstr>
      <vt:lpstr>PowerPoint 演示文稿</vt:lpstr>
      <vt:lpstr>describe()</vt:lpstr>
      <vt:lpstr>PowerPoint 演示文稿</vt:lpstr>
      <vt:lpstr>PowerPoint 演示文稿</vt:lpstr>
      <vt:lpstr>PowerPoint 演示文稿</vt:lpstr>
      <vt:lpstr>Set up</vt:lpstr>
      <vt:lpstr>john</vt:lpstr>
      <vt:lpstr>john</vt:lpstr>
      <vt:lpstr>Workers</vt:lpstr>
      <vt:lpstr>PowerPoint 演示文稿</vt:lpstr>
      <vt:lpstr>Worker 1</vt:lpstr>
      <vt:lpstr>npx playwright test --workers 8</vt:lpstr>
      <vt:lpstr>npx playwright test --workers 8</vt:lpstr>
      <vt:lpstr>Resource Contention</vt:lpstr>
      <vt:lpstr>PowerPoint 演示文稿</vt:lpstr>
      <vt:lpstr>PowerPoint 演示文稿</vt:lpstr>
      <vt:lpstr>PowerPoint 演示文稿</vt:lpstr>
      <vt:lpstr>test.use()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steve</cp:lastModifiedBy>
  <cp:revision>2</cp:revision>
  <dcterms:created xsi:type="dcterms:W3CDTF">2024-07-08T03:56:37Z</dcterms:created>
  <dcterms:modified xsi:type="dcterms:W3CDTF">2024-07-08T03:58:39Z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2024-01-18T05:30:00Z</vt:filetime>
  </property>
  <property fmtid="{D5CDD505-2E9C-101B-9397-08002B2CF9AE}" pid="3" name="LastSaved">
    <vt:filetime>2024-07-04T05:30:00Z</vt:filetime>
  </property>
  <property fmtid="{D5CDD505-2E9C-101B-9397-08002B2CF9AE}" pid="4" name="ICV">
    <vt:lpwstr>69360DA891874058A080B763661D8E63_12</vt:lpwstr>
  </property>
  <property fmtid="{D5CDD505-2E9C-101B-9397-08002B2CF9AE}" pid="5" name="KSOProductBuildVer">
    <vt:lpwstr>1033-12.2.0.17152</vt:lpwstr>
  </property>
</Properties>
</file>